
<file path=[Content_Types].xml><?xml version="1.0" encoding="utf-8"?>
<Types xmlns="http://schemas.openxmlformats.org/package/2006/content-types">
  <Default Extension="fntdata" ContentType="application/x-fontdata"/>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Lst>
  <p:sldSz cx="12192000" cy="6858000"/>
  <p:notesSz cx="6858000" cy="12192000"/>
  <p:embeddedFontLst>
    <p:embeddedFont>
      <p:font typeface="MiSans" panose="020B0604020202020204" charset="-122"/>
      <p:regular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3" d="100"/>
          <a:sy n="63" d="100"/>
        </p:scale>
        <p:origin x="780" y="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751140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PPTIST_MASTER">
    <p:bg>
      <p:bgPr>
        <a:solidFill>
          <a:srgbClr val="FFFFFF"/>
        </a:solidFill>
        <a:effectLst/>
      </p:bgPr>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5.png"/><Relationship Id="rId7"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7.pn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5.jpeg"/></Relationships>
</file>

<file path=ppt/slides/_rels/slide1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7.jpeg"/></Relationships>
</file>

<file path=ppt/slides/_rels/slide13.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5.png"/><Relationship Id="rId7"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7.png"/><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21.jpeg"/><Relationship Id="rId4" Type="http://schemas.openxmlformats.org/officeDocument/2006/relationships/image" Target="../media/image20.jpeg"/></Relationships>
</file>

<file path=ppt/slides/_rels/slide16.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24.jpeg"/><Relationship Id="rId4" Type="http://schemas.openxmlformats.org/officeDocument/2006/relationships/image" Target="../media/image23.jpeg"/></Relationships>
</file>

<file path=ppt/slides/_rels/slide17.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5.png"/><Relationship Id="rId7"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9.jpeg"/></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1.jpeg"/></Relationships>
</file>

<file path=ppt/slides/_rels/slide6.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5.png"/><Relationship Id="rId7"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5.png"/><Relationship Id="rId7"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7.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solidFill>
          <a:srgbClr val="FCF3DE"/>
        </a:solidFill>
        <a:effectLst/>
      </p:bgPr>
    </p:bg>
    <p:spTree>
      <p:nvGrpSpPr>
        <p:cNvPr id="1" name=""/>
        <p:cNvGrpSpPr/>
        <p:nvPr/>
      </p:nvGrpSpPr>
      <p:grpSpPr>
        <a:xfrm>
          <a:off x="0" y="0"/>
          <a:ext cx="0" cy="0"/>
          <a:chOff x="0" y="0"/>
          <a:chExt cx="0" cy="0"/>
        </a:xfrm>
      </p:grpSpPr>
      <p:pic>
        <p:nvPicPr>
          <p:cNvPr id="2" name="Image 0" descr="https://kimi-img.moonshot.cn/pub/slides/slides_tmpl/image/25-08-27-20:04:33-d2nf8k98bjvh7rlj0a70.jpg"/>
          <p:cNvPicPr>
            <a:picLocks noChangeAspect="1"/>
          </p:cNvPicPr>
          <p:nvPr/>
        </p:nvPicPr>
        <p:blipFill>
          <a:blip r:embed="rId3"/>
          <a:stretch>
            <a:fillRect/>
          </a:stretch>
        </p:blipFill>
        <p:spPr>
          <a:xfrm>
            <a:off x="0" y="-20003"/>
            <a:ext cx="12263122" cy="6898006"/>
          </a:xfrm>
          <a:prstGeom prst="rect">
            <a:avLst/>
          </a:prstGeom>
        </p:spPr>
      </p:pic>
      <p:sp>
        <p:nvSpPr>
          <p:cNvPr id="3" name="Text 0"/>
          <p:cNvSpPr/>
          <p:nvPr/>
        </p:nvSpPr>
        <p:spPr>
          <a:xfrm>
            <a:off x="1985330" y="1568117"/>
            <a:ext cx="6264818" cy="1759942"/>
          </a:xfrm>
          <a:prstGeom prst="rect">
            <a:avLst/>
          </a:prstGeom>
          <a:noFill/>
          <a:ln/>
        </p:spPr>
        <p:txBody>
          <a:bodyPr wrap="square" lIns="91440" tIns="45720" rIns="91440" bIns="45720" rtlCol="0" anchor="t">
            <a:spAutoFit/>
          </a:bodyPr>
          <a:lstStyle/>
          <a:p>
            <a:pPr>
              <a:lnSpc>
                <a:spcPct val="100000"/>
              </a:lnSpc>
            </a:pPr>
            <a:r>
              <a:rPr lang="en-US" sz="5400" dirty="0">
                <a:solidFill>
                  <a:srgbClr val="6D7AAF"/>
                </a:solidFill>
                <a:latin typeface="MiSans" pitchFamily="34" charset="0"/>
                <a:ea typeface="MiSans" pitchFamily="34" charset="-122"/>
                <a:cs typeface="MiSans" pitchFamily="34" charset="-120"/>
              </a:rPr>
              <a:t>Django Auth Day2: Login &amp; Roles</a:t>
            </a:r>
            <a:endParaRPr lang="en-US" sz="1600" dirty="0"/>
          </a:p>
        </p:txBody>
      </p:sp>
      <p:sp>
        <p:nvSpPr>
          <p:cNvPr id="4" name="Text 1"/>
          <p:cNvSpPr/>
          <p:nvPr/>
        </p:nvSpPr>
        <p:spPr>
          <a:xfrm>
            <a:off x="7235190" y="4391660"/>
            <a:ext cx="4064000" cy="174625"/>
          </a:xfrm>
          <a:prstGeom prst="rect">
            <a:avLst/>
          </a:prstGeom>
          <a:noFill/>
          <a:ln/>
        </p:spPr>
        <p:txBody>
          <a:bodyPr wrap="square" lIns="91440" tIns="45720" rIns="91440" bIns="45720" rtlCol="0" anchor="t">
            <a:spAutoFit/>
          </a:bodyPr>
          <a:lstStyle/>
          <a:p>
            <a:pPr>
              <a:lnSpc>
                <a:spcPct val="100000"/>
              </a:lnSpc>
            </a:pPr>
            <a:r>
              <a:rPr lang="en-US" sz="1800" dirty="0">
                <a:solidFill>
                  <a:srgbClr val="000000"/>
                </a:solidFill>
                <a:latin typeface="MiSans" pitchFamily="34" charset="0"/>
                <a:ea typeface="MiSans" pitchFamily="34" charset="-122"/>
                <a:cs typeface="MiSans" pitchFamily="34" charset="-120"/>
              </a:rPr>
              <a:t> </a:t>
            </a:r>
            <a:endParaRPr lang="en-US" sz="1600" dirty="0"/>
          </a:p>
        </p:txBody>
      </p:sp>
      <p:sp>
        <p:nvSpPr>
          <p:cNvPr id="5" name="Shape 2"/>
          <p:cNvSpPr/>
          <p:nvPr/>
        </p:nvSpPr>
        <p:spPr>
          <a:xfrm>
            <a:off x="9158605" y="6381115"/>
            <a:ext cx="133350" cy="137160"/>
          </a:xfrm>
          <a:prstGeom prst="ellipse">
            <a:avLst/>
          </a:prstGeom>
          <a:solidFill>
            <a:srgbClr val="FFFFFF"/>
          </a:solidFill>
          <a:ln/>
        </p:spPr>
      </p:sp>
      <p:sp>
        <p:nvSpPr>
          <p:cNvPr id="6" name="Text 3"/>
          <p:cNvSpPr/>
          <p:nvPr/>
        </p:nvSpPr>
        <p:spPr>
          <a:xfrm>
            <a:off x="9158605" y="6381115"/>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7" name="Shape 4"/>
          <p:cNvSpPr/>
          <p:nvPr/>
        </p:nvSpPr>
        <p:spPr>
          <a:xfrm>
            <a:off x="9358630" y="6381115"/>
            <a:ext cx="133350" cy="137160"/>
          </a:xfrm>
          <a:prstGeom prst="ellipse">
            <a:avLst/>
          </a:prstGeom>
          <a:solidFill>
            <a:srgbClr val="FFFFFF"/>
          </a:solidFill>
          <a:ln/>
        </p:spPr>
      </p:sp>
      <p:sp>
        <p:nvSpPr>
          <p:cNvPr id="8" name="Text 5"/>
          <p:cNvSpPr/>
          <p:nvPr/>
        </p:nvSpPr>
        <p:spPr>
          <a:xfrm>
            <a:off x="9358630" y="6381115"/>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9" name="Shape 6"/>
          <p:cNvSpPr/>
          <p:nvPr/>
        </p:nvSpPr>
        <p:spPr>
          <a:xfrm>
            <a:off x="9558655" y="6381115"/>
            <a:ext cx="133350" cy="137160"/>
          </a:xfrm>
          <a:prstGeom prst="ellipse">
            <a:avLst/>
          </a:prstGeom>
          <a:solidFill>
            <a:srgbClr val="FFFFFF"/>
          </a:solidFill>
          <a:ln/>
        </p:spPr>
      </p:sp>
      <p:sp>
        <p:nvSpPr>
          <p:cNvPr id="10" name="Text 7"/>
          <p:cNvSpPr/>
          <p:nvPr/>
        </p:nvSpPr>
        <p:spPr>
          <a:xfrm>
            <a:off x="9558655" y="6381115"/>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1" name="Shape 8"/>
          <p:cNvSpPr/>
          <p:nvPr/>
        </p:nvSpPr>
        <p:spPr>
          <a:xfrm>
            <a:off x="9758680" y="6381115"/>
            <a:ext cx="133350" cy="137160"/>
          </a:xfrm>
          <a:prstGeom prst="ellipse">
            <a:avLst/>
          </a:prstGeom>
          <a:solidFill>
            <a:srgbClr val="FFFFFF"/>
          </a:solidFill>
          <a:ln/>
        </p:spPr>
      </p:sp>
      <p:sp>
        <p:nvSpPr>
          <p:cNvPr id="12" name="Text 9"/>
          <p:cNvSpPr/>
          <p:nvPr/>
        </p:nvSpPr>
        <p:spPr>
          <a:xfrm>
            <a:off x="9758680" y="6381115"/>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3" name="Shape 10"/>
          <p:cNvSpPr/>
          <p:nvPr/>
        </p:nvSpPr>
        <p:spPr>
          <a:xfrm>
            <a:off x="2426315" y="948853"/>
            <a:ext cx="133350" cy="137160"/>
          </a:xfrm>
          <a:prstGeom prst="ellipse">
            <a:avLst/>
          </a:prstGeom>
          <a:solidFill>
            <a:srgbClr val="FFFFFF"/>
          </a:solidFill>
          <a:ln/>
        </p:spPr>
      </p:sp>
      <p:sp>
        <p:nvSpPr>
          <p:cNvPr id="14" name="Text 11"/>
          <p:cNvSpPr/>
          <p:nvPr/>
        </p:nvSpPr>
        <p:spPr>
          <a:xfrm>
            <a:off x="2426315" y="948853"/>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5" name="Shape 12"/>
          <p:cNvSpPr/>
          <p:nvPr/>
        </p:nvSpPr>
        <p:spPr>
          <a:xfrm>
            <a:off x="2626340" y="948853"/>
            <a:ext cx="133350" cy="137160"/>
          </a:xfrm>
          <a:prstGeom prst="ellipse">
            <a:avLst/>
          </a:prstGeom>
          <a:solidFill>
            <a:srgbClr val="FFFFFF"/>
          </a:solidFill>
          <a:ln/>
        </p:spPr>
      </p:sp>
      <p:sp>
        <p:nvSpPr>
          <p:cNvPr id="16" name="Text 13"/>
          <p:cNvSpPr/>
          <p:nvPr/>
        </p:nvSpPr>
        <p:spPr>
          <a:xfrm>
            <a:off x="2626340" y="948853"/>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7" name="Shape 14"/>
          <p:cNvSpPr/>
          <p:nvPr/>
        </p:nvSpPr>
        <p:spPr>
          <a:xfrm>
            <a:off x="2826365" y="948853"/>
            <a:ext cx="133350" cy="137160"/>
          </a:xfrm>
          <a:prstGeom prst="ellipse">
            <a:avLst/>
          </a:prstGeom>
          <a:solidFill>
            <a:srgbClr val="FFFFFF"/>
          </a:solidFill>
          <a:ln/>
        </p:spPr>
      </p:sp>
      <p:sp>
        <p:nvSpPr>
          <p:cNvPr id="18" name="Text 15"/>
          <p:cNvSpPr/>
          <p:nvPr/>
        </p:nvSpPr>
        <p:spPr>
          <a:xfrm>
            <a:off x="2826365" y="948853"/>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9" name="Shape 16"/>
          <p:cNvSpPr/>
          <p:nvPr/>
        </p:nvSpPr>
        <p:spPr>
          <a:xfrm>
            <a:off x="3026390" y="948853"/>
            <a:ext cx="133350" cy="137160"/>
          </a:xfrm>
          <a:prstGeom prst="ellipse">
            <a:avLst/>
          </a:prstGeom>
          <a:solidFill>
            <a:srgbClr val="FFFFFF"/>
          </a:solidFill>
          <a:ln/>
        </p:spPr>
      </p:sp>
      <p:sp>
        <p:nvSpPr>
          <p:cNvPr id="20" name="Text 17"/>
          <p:cNvSpPr/>
          <p:nvPr/>
        </p:nvSpPr>
        <p:spPr>
          <a:xfrm>
            <a:off x="3026390" y="948853"/>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21" name="Text 18"/>
          <p:cNvSpPr/>
          <p:nvPr/>
        </p:nvSpPr>
        <p:spPr>
          <a:xfrm>
            <a:off x="2318365" y="3578388"/>
            <a:ext cx="4064000" cy="461665"/>
          </a:xfrm>
          <a:prstGeom prst="rect">
            <a:avLst/>
          </a:prstGeom>
          <a:noFill/>
          <a:ln/>
        </p:spPr>
        <p:txBody>
          <a:bodyPr wrap="square" lIns="91440" tIns="45720" rIns="91440" bIns="45720" rtlCol="0" anchor="t">
            <a:spAutoFit/>
          </a:bodyPr>
          <a:lstStyle/>
          <a:p>
            <a:pPr>
              <a:lnSpc>
                <a:spcPct val="100000"/>
              </a:lnSpc>
            </a:pPr>
            <a:r>
              <a:rPr lang="en-US" sz="2400" dirty="0">
                <a:solidFill>
                  <a:srgbClr val="6D7AAF"/>
                </a:solidFill>
                <a:latin typeface="MiSans" pitchFamily="34" charset="0"/>
                <a:ea typeface="MiSans" pitchFamily="34" charset="-122"/>
                <a:cs typeface="MiSans" pitchFamily="34" charset="-120"/>
              </a:rPr>
              <a:t>Sean Wong</a:t>
            </a:r>
            <a:endParaRPr lang="en-US" sz="1600" dirty="0"/>
          </a:p>
        </p:txBody>
      </p:sp>
      <p:sp>
        <p:nvSpPr>
          <p:cNvPr id="22" name="Text 19"/>
          <p:cNvSpPr/>
          <p:nvPr/>
        </p:nvSpPr>
        <p:spPr>
          <a:xfrm>
            <a:off x="2318365" y="4213388"/>
            <a:ext cx="3035935" cy="368300"/>
          </a:xfrm>
          <a:prstGeom prst="rect">
            <a:avLst/>
          </a:prstGeom>
          <a:noFill/>
          <a:ln/>
        </p:spPr>
        <p:txBody>
          <a:bodyPr wrap="square" lIns="91440" tIns="45720" rIns="91440" bIns="45720" rtlCol="0" anchor="t">
            <a:spAutoFit/>
          </a:bodyPr>
          <a:lstStyle/>
          <a:p>
            <a:pPr>
              <a:lnSpc>
                <a:spcPct val="100000"/>
              </a:lnSpc>
            </a:pPr>
            <a:r>
              <a:rPr lang="en-US" sz="2400" dirty="0">
                <a:solidFill>
                  <a:srgbClr val="6D7AAF"/>
                </a:solidFill>
                <a:latin typeface="MiSans" pitchFamily="34" charset="0"/>
                <a:ea typeface="MiSans" pitchFamily="34" charset="-122"/>
                <a:cs typeface="MiSans" pitchFamily="34" charset="-120"/>
              </a:rPr>
              <a:t>2025/08/05</a:t>
            </a:r>
            <a:endParaRPr lang="en-US" sz="1600" dirty="0"/>
          </a:p>
        </p:txBody>
      </p:sp>
      <p:pic>
        <p:nvPicPr>
          <p:cNvPr id="23" name="Image 1" descr="https://kimi-img.moonshot.cn/pub/slides/slides_tmpl/image/25-08-27-20:04:32-d2nf8k18bjvh7rlj0a60.png"/>
          <p:cNvPicPr>
            <a:picLocks noChangeAspect="1"/>
          </p:cNvPicPr>
          <p:nvPr/>
        </p:nvPicPr>
        <p:blipFill>
          <a:blip r:embed="rId4"/>
          <a:stretch>
            <a:fillRect/>
          </a:stretch>
        </p:blipFill>
        <p:spPr>
          <a:xfrm>
            <a:off x="492168" y="1412240"/>
            <a:ext cx="1320800" cy="1371600"/>
          </a:xfrm>
          <a:prstGeom prst="rect">
            <a:avLst/>
          </a:prstGeom>
        </p:spPr>
      </p:pic>
      <p:pic>
        <p:nvPicPr>
          <p:cNvPr id="24" name="Image 2" descr="https://kimi-img.moonshot.cn/pub/slides/slides_tmpl/image/25-08-27-20:04:32-d2nf8k18bjvh7rlj0a6g.png"/>
          <p:cNvPicPr>
            <a:picLocks noChangeAspect="1"/>
          </p:cNvPicPr>
          <p:nvPr/>
        </p:nvPicPr>
        <p:blipFill>
          <a:blip r:embed="rId5"/>
          <a:stretch>
            <a:fillRect/>
          </a:stretch>
        </p:blipFill>
        <p:spPr>
          <a:xfrm>
            <a:off x="10665946" y="4391660"/>
            <a:ext cx="983056" cy="907962"/>
          </a:xfrm>
          <a:prstGeom prst="rect">
            <a:avLst/>
          </a:prstGeom>
        </p:spPr>
      </p:pic>
      <p:sp>
        <p:nvSpPr>
          <p:cNvPr id="25" name="Shape 20"/>
          <p:cNvSpPr/>
          <p:nvPr/>
        </p:nvSpPr>
        <p:spPr>
          <a:xfrm>
            <a:off x="1273269" y="2275839"/>
            <a:ext cx="539750" cy="508001"/>
          </a:xfrm>
          <a:prstGeom prst="ellipse">
            <a:avLst/>
          </a:prstGeom>
          <a:solidFill>
            <a:srgbClr val="B2C4FF"/>
          </a:solidFill>
          <a:ln/>
        </p:spPr>
      </p:sp>
      <p:sp>
        <p:nvSpPr>
          <p:cNvPr id="26" name="Text 21"/>
          <p:cNvSpPr/>
          <p:nvPr/>
        </p:nvSpPr>
        <p:spPr>
          <a:xfrm>
            <a:off x="1273269" y="2275839"/>
            <a:ext cx="539750" cy="508001"/>
          </a:xfrm>
          <a:prstGeom prst="rect">
            <a:avLst/>
          </a:prstGeom>
          <a:noFill/>
          <a:ln/>
        </p:spPr>
        <p:txBody>
          <a:bodyPr wrap="square" lIns="45720" tIns="91440" rIns="91440" bIns="45720" rtlCol="0" anchor="ctr"/>
          <a:lstStyle/>
          <a:p>
            <a:pPr>
              <a:lnSpc>
                <a:spcPct val="100000"/>
              </a:lnSpc>
            </a:pPr>
            <a:endParaRPr lang="en-US" sz="1600" dirty="0"/>
          </a:p>
        </p:txBody>
      </p:sp>
      <p:pic>
        <p:nvPicPr>
          <p:cNvPr id="27" name="Image 3" descr="https://kimi-img.moonshot.cn/pub/slides/slides_tmpl/image/25-08-27-20:04:32-d2nf8k18bjvh7rlj0a60.png"/>
          <p:cNvPicPr>
            <a:picLocks noChangeAspect="1"/>
          </p:cNvPicPr>
          <p:nvPr/>
        </p:nvPicPr>
        <p:blipFill>
          <a:blip r:embed="rId4"/>
          <a:stretch>
            <a:fillRect/>
          </a:stretch>
        </p:blipFill>
        <p:spPr>
          <a:xfrm>
            <a:off x="10567925" y="5073480"/>
            <a:ext cx="731154" cy="676035"/>
          </a:xfrm>
          <a:prstGeom prst="rect">
            <a:avLst/>
          </a:prstGeom>
        </p:spPr>
      </p:pic>
      <p:sp>
        <p:nvSpPr>
          <p:cNvPr id="28" name="Shape 22"/>
          <p:cNvSpPr/>
          <p:nvPr/>
        </p:nvSpPr>
        <p:spPr>
          <a:xfrm>
            <a:off x="11511842" y="1219363"/>
            <a:ext cx="133350" cy="137160"/>
          </a:xfrm>
          <a:prstGeom prst="ellipse">
            <a:avLst/>
          </a:prstGeom>
          <a:solidFill>
            <a:srgbClr val="FFFFFF"/>
          </a:solidFill>
          <a:ln/>
        </p:spPr>
      </p:sp>
      <p:sp>
        <p:nvSpPr>
          <p:cNvPr id="29" name="Text 23"/>
          <p:cNvSpPr/>
          <p:nvPr/>
        </p:nvSpPr>
        <p:spPr>
          <a:xfrm>
            <a:off x="11511842" y="1219363"/>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30" name="Shape 24"/>
          <p:cNvSpPr/>
          <p:nvPr/>
        </p:nvSpPr>
        <p:spPr>
          <a:xfrm>
            <a:off x="11511842" y="1019337"/>
            <a:ext cx="133350" cy="137160"/>
          </a:xfrm>
          <a:prstGeom prst="ellipse">
            <a:avLst/>
          </a:prstGeom>
          <a:solidFill>
            <a:srgbClr val="FFFFFF"/>
          </a:solidFill>
          <a:ln/>
        </p:spPr>
      </p:sp>
      <p:sp>
        <p:nvSpPr>
          <p:cNvPr id="31" name="Text 25"/>
          <p:cNvSpPr/>
          <p:nvPr/>
        </p:nvSpPr>
        <p:spPr>
          <a:xfrm>
            <a:off x="11511842" y="1019337"/>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32" name="Shape 26"/>
          <p:cNvSpPr/>
          <p:nvPr/>
        </p:nvSpPr>
        <p:spPr>
          <a:xfrm>
            <a:off x="11511842" y="819312"/>
            <a:ext cx="133350" cy="137160"/>
          </a:xfrm>
          <a:prstGeom prst="ellipse">
            <a:avLst/>
          </a:prstGeom>
          <a:solidFill>
            <a:srgbClr val="FFFFFF"/>
          </a:solidFill>
          <a:ln/>
        </p:spPr>
      </p:sp>
      <p:sp>
        <p:nvSpPr>
          <p:cNvPr id="33" name="Text 27"/>
          <p:cNvSpPr/>
          <p:nvPr/>
        </p:nvSpPr>
        <p:spPr>
          <a:xfrm>
            <a:off x="11511842" y="819312"/>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34" name="Shape 28"/>
          <p:cNvSpPr/>
          <p:nvPr/>
        </p:nvSpPr>
        <p:spPr>
          <a:xfrm>
            <a:off x="11511842" y="619288"/>
            <a:ext cx="133350" cy="137160"/>
          </a:xfrm>
          <a:prstGeom prst="ellipse">
            <a:avLst/>
          </a:prstGeom>
          <a:solidFill>
            <a:srgbClr val="FFFFFF"/>
          </a:solidFill>
          <a:ln/>
        </p:spPr>
      </p:sp>
      <p:sp>
        <p:nvSpPr>
          <p:cNvPr id="35" name="Text 29"/>
          <p:cNvSpPr/>
          <p:nvPr/>
        </p:nvSpPr>
        <p:spPr>
          <a:xfrm>
            <a:off x="11511842" y="619288"/>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36" name="Shape 30"/>
          <p:cNvSpPr/>
          <p:nvPr/>
        </p:nvSpPr>
        <p:spPr>
          <a:xfrm>
            <a:off x="11511842" y="2012478"/>
            <a:ext cx="133350" cy="137160"/>
          </a:xfrm>
          <a:prstGeom prst="ellipse">
            <a:avLst/>
          </a:prstGeom>
          <a:solidFill>
            <a:srgbClr val="FFFFFF"/>
          </a:solidFill>
          <a:ln/>
        </p:spPr>
      </p:sp>
      <p:sp>
        <p:nvSpPr>
          <p:cNvPr id="37" name="Text 31"/>
          <p:cNvSpPr/>
          <p:nvPr/>
        </p:nvSpPr>
        <p:spPr>
          <a:xfrm>
            <a:off x="11511842" y="2012478"/>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38" name="Shape 32"/>
          <p:cNvSpPr/>
          <p:nvPr/>
        </p:nvSpPr>
        <p:spPr>
          <a:xfrm>
            <a:off x="11511842" y="1812453"/>
            <a:ext cx="133350" cy="137160"/>
          </a:xfrm>
          <a:prstGeom prst="ellipse">
            <a:avLst/>
          </a:prstGeom>
          <a:solidFill>
            <a:srgbClr val="FFFFFF"/>
          </a:solidFill>
          <a:ln/>
        </p:spPr>
      </p:sp>
      <p:sp>
        <p:nvSpPr>
          <p:cNvPr id="39" name="Text 33"/>
          <p:cNvSpPr/>
          <p:nvPr/>
        </p:nvSpPr>
        <p:spPr>
          <a:xfrm>
            <a:off x="11511842" y="1812453"/>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40" name="Shape 34"/>
          <p:cNvSpPr/>
          <p:nvPr/>
        </p:nvSpPr>
        <p:spPr>
          <a:xfrm>
            <a:off x="11511842" y="1612428"/>
            <a:ext cx="133350" cy="137160"/>
          </a:xfrm>
          <a:prstGeom prst="ellipse">
            <a:avLst/>
          </a:prstGeom>
          <a:solidFill>
            <a:srgbClr val="FFFFFF"/>
          </a:solidFill>
          <a:ln/>
        </p:spPr>
      </p:sp>
      <p:sp>
        <p:nvSpPr>
          <p:cNvPr id="41" name="Text 35"/>
          <p:cNvSpPr/>
          <p:nvPr/>
        </p:nvSpPr>
        <p:spPr>
          <a:xfrm>
            <a:off x="11511842" y="1612428"/>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42" name="Shape 36"/>
          <p:cNvSpPr/>
          <p:nvPr/>
        </p:nvSpPr>
        <p:spPr>
          <a:xfrm>
            <a:off x="11511842" y="1412404"/>
            <a:ext cx="133350" cy="137160"/>
          </a:xfrm>
          <a:prstGeom prst="ellipse">
            <a:avLst/>
          </a:prstGeom>
          <a:solidFill>
            <a:srgbClr val="FFFFFF"/>
          </a:solidFill>
          <a:ln/>
        </p:spPr>
      </p:sp>
      <p:sp>
        <p:nvSpPr>
          <p:cNvPr id="43" name="Text 37"/>
          <p:cNvSpPr/>
          <p:nvPr/>
        </p:nvSpPr>
        <p:spPr>
          <a:xfrm>
            <a:off x="11511842" y="1412404"/>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44" name="Shape 38"/>
          <p:cNvSpPr/>
          <p:nvPr/>
        </p:nvSpPr>
        <p:spPr>
          <a:xfrm>
            <a:off x="318177" y="5725159"/>
            <a:ext cx="133350" cy="137160"/>
          </a:xfrm>
          <a:prstGeom prst="ellipse">
            <a:avLst/>
          </a:prstGeom>
          <a:solidFill>
            <a:srgbClr val="FFFFFF"/>
          </a:solidFill>
          <a:ln/>
        </p:spPr>
      </p:sp>
      <p:sp>
        <p:nvSpPr>
          <p:cNvPr id="45" name="Text 39"/>
          <p:cNvSpPr/>
          <p:nvPr/>
        </p:nvSpPr>
        <p:spPr>
          <a:xfrm>
            <a:off x="318177" y="5725159"/>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46" name="Shape 40"/>
          <p:cNvSpPr/>
          <p:nvPr/>
        </p:nvSpPr>
        <p:spPr>
          <a:xfrm>
            <a:off x="318178" y="5525134"/>
            <a:ext cx="133350" cy="137160"/>
          </a:xfrm>
          <a:prstGeom prst="ellipse">
            <a:avLst/>
          </a:prstGeom>
          <a:solidFill>
            <a:srgbClr val="FFFFFF"/>
          </a:solidFill>
          <a:ln/>
        </p:spPr>
      </p:sp>
      <p:sp>
        <p:nvSpPr>
          <p:cNvPr id="47" name="Text 41"/>
          <p:cNvSpPr/>
          <p:nvPr/>
        </p:nvSpPr>
        <p:spPr>
          <a:xfrm>
            <a:off x="318178" y="5525134"/>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48" name="Shape 42"/>
          <p:cNvSpPr/>
          <p:nvPr/>
        </p:nvSpPr>
        <p:spPr>
          <a:xfrm>
            <a:off x="318178" y="5325109"/>
            <a:ext cx="133350" cy="137160"/>
          </a:xfrm>
          <a:prstGeom prst="ellipse">
            <a:avLst/>
          </a:prstGeom>
          <a:solidFill>
            <a:srgbClr val="FFFFFF"/>
          </a:solidFill>
          <a:ln/>
        </p:spPr>
      </p:sp>
      <p:sp>
        <p:nvSpPr>
          <p:cNvPr id="49" name="Text 43"/>
          <p:cNvSpPr/>
          <p:nvPr/>
        </p:nvSpPr>
        <p:spPr>
          <a:xfrm>
            <a:off x="318178" y="5325109"/>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50" name="Shape 44"/>
          <p:cNvSpPr/>
          <p:nvPr/>
        </p:nvSpPr>
        <p:spPr>
          <a:xfrm>
            <a:off x="318178" y="5125085"/>
            <a:ext cx="133350" cy="137160"/>
          </a:xfrm>
          <a:prstGeom prst="ellipse">
            <a:avLst/>
          </a:prstGeom>
          <a:solidFill>
            <a:srgbClr val="FFFFFF"/>
          </a:solidFill>
          <a:ln/>
        </p:spPr>
      </p:sp>
      <p:sp>
        <p:nvSpPr>
          <p:cNvPr id="51" name="Text 45"/>
          <p:cNvSpPr/>
          <p:nvPr/>
        </p:nvSpPr>
        <p:spPr>
          <a:xfrm>
            <a:off x="318178" y="5125085"/>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52" name="Shape 46"/>
          <p:cNvSpPr/>
          <p:nvPr/>
        </p:nvSpPr>
        <p:spPr>
          <a:xfrm>
            <a:off x="318177" y="6518275"/>
            <a:ext cx="133350" cy="137160"/>
          </a:xfrm>
          <a:prstGeom prst="ellipse">
            <a:avLst/>
          </a:prstGeom>
          <a:solidFill>
            <a:srgbClr val="FFFFFF"/>
          </a:solidFill>
          <a:ln/>
        </p:spPr>
      </p:sp>
      <p:sp>
        <p:nvSpPr>
          <p:cNvPr id="53" name="Text 47"/>
          <p:cNvSpPr/>
          <p:nvPr/>
        </p:nvSpPr>
        <p:spPr>
          <a:xfrm>
            <a:off x="318177" y="6518275"/>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54" name="Shape 48"/>
          <p:cNvSpPr/>
          <p:nvPr/>
        </p:nvSpPr>
        <p:spPr>
          <a:xfrm>
            <a:off x="318178" y="6318250"/>
            <a:ext cx="133350" cy="137160"/>
          </a:xfrm>
          <a:prstGeom prst="ellipse">
            <a:avLst/>
          </a:prstGeom>
          <a:solidFill>
            <a:srgbClr val="FFFFFF"/>
          </a:solidFill>
          <a:ln/>
        </p:spPr>
      </p:sp>
      <p:sp>
        <p:nvSpPr>
          <p:cNvPr id="55" name="Text 49"/>
          <p:cNvSpPr/>
          <p:nvPr/>
        </p:nvSpPr>
        <p:spPr>
          <a:xfrm>
            <a:off x="318178" y="6318250"/>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56" name="Shape 50"/>
          <p:cNvSpPr/>
          <p:nvPr/>
        </p:nvSpPr>
        <p:spPr>
          <a:xfrm>
            <a:off x="318178" y="6118225"/>
            <a:ext cx="133350" cy="137160"/>
          </a:xfrm>
          <a:prstGeom prst="ellipse">
            <a:avLst/>
          </a:prstGeom>
          <a:solidFill>
            <a:srgbClr val="FFFFFF"/>
          </a:solidFill>
          <a:ln/>
        </p:spPr>
      </p:sp>
      <p:sp>
        <p:nvSpPr>
          <p:cNvPr id="57" name="Text 51"/>
          <p:cNvSpPr/>
          <p:nvPr/>
        </p:nvSpPr>
        <p:spPr>
          <a:xfrm>
            <a:off x="318178" y="6118225"/>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58" name="Shape 52"/>
          <p:cNvSpPr/>
          <p:nvPr/>
        </p:nvSpPr>
        <p:spPr>
          <a:xfrm>
            <a:off x="318178" y="5918201"/>
            <a:ext cx="133350" cy="137160"/>
          </a:xfrm>
          <a:prstGeom prst="ellipse">
            <a:avLst/>
          </a:prstGeom>
          <a:solidFill>
            <a:srgbClr val="FFFFFF"/>
          </a:solidFill>
          <a:ln/>
        </p:spPr>
      </p:sp>
      <p:sp>
        <p:nvSpPr>
          <p:cNvPr id="59" name="Text 53"/>
          <p:cNvSpPr/>
          <p:nvPr/>
        </p:nvSpPr>
        <p:spPr>
          <a:xfrm>
            <a:off x="318178" y="5918201"/>
            <a:ext cx="133350" cy="137160"/>
          </a:xfrm>
          <a:prstGeom prst="rect">
            <a:avLst/>
          </a:prstGeom>
          <a:noFill/>
          <a:ln/>
        </p:spPr>
        <p:txBody>
          <a:bodyPr wrap="square" lIns="45720" tIns="91440" rIns="91440" bIns="45720" rtlCol="0" anchor="ctr"/>
          <a:lstStyle/>
          <a:p>
            <a:pPr>
              <a:lnSpc>
                <a:spcPct val="100000"/>
              </a:lnSpc>
            </a:pPr>
            <a:endParaRPr lang="en-US" sz="1600" dirty="0"/>
          </a:p>
        </p:txBody>
      </p:sp>
    </p:spTree>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name="Slide 10">
    <p:bg>
      <p:bgPr>
        <a:gradFill flip="none" rotWithShape="0">
          <a:gsLst>
            <a:gs pos="0">
              <a:srgbClr val="FFF2C6"/>
            </a:gs>
            <a:gs pos="47000">
              <a:srgbClr val="D8E1FD"/>
            </a:gs>
            <a:gs pos="78000">
              <a:srgbClr val="C7D5FC"/>
            </a:gs>
            <a:gs pos="100000">
              <a:srgbClr val="FDF8CB"/>
            </a:gs>
          </a:gsLst>
          <a:lin ang="2400000" scaled="1"/>
        </a:gradFill>
        <a:effectLst/>
      </p:bgPr>
    </p:bg>
    <p:spTree>
      <p:nvGrpSpPr>
        <p:cNvPr id="1" name=""/>
        <p:cNvGrpSpPr/>
        <p:nvPr/>
      </p:nvGrpSpPr>
      <p:grpSpPr>
        <a:xfrm>
          <a:off x="0" y="0"/>
          <a:ext cx="0" cy="0"/>
          <a:chOff x="0" y="0"/>
          <a:chExt cx="0" cy="0"/>
        </a:xfrm>
      </p:grpSpPr>
      <p:pic>
        <p:nvPicPr>
          <p:cNvPr id="2" name="Image 0" descr="https://kimi-img.moonshot.cn/pub/slides/slides_tmpl/image/25-08-27-20:04:38-d2nf8lh8bjvh7rlj0aeg.png"/>
          <p:cNvPicPr>
            <a:picLocks noChangeAspect="1"/>
          </p:cNvPicPr>
          <p:nvPr/>
        </p:nvPicPr>
        <p:blipFill>
          <a:blip r:embed="rId3"/>
          <a:stretch>
            <a:fillRect/>
          </a:stretch>
        </p:blipFill>
        <p:spPr>
          <a:xfrm>
            <a:off x="4928399" y="517692"/>
            <a:ext cx="7251700" cy="6340308"/>
          </a:xfrm>
          <a:prstGeom prst="rect">
            <a:avLst/>
          </a:prstGeom>
        </p:spPr>
      </p:pic>
      <p:sp>
        <p:nvSpPr>
          <p:cNvPr id="3" name="Text 0"/>
          <p:cNvSpPr/>
          <p:nvPr/>
        </p:nvSpPr>
        <p:spPr>
          <a:xfrm>
            <a:off x="7048502" y="2308860"/>
            <a:ext cx="4599086" cy="3861792"/>
          </a:xfrm>
          <a:prstGeom prst="rect">
            <a:avLst/>
          </a:prstGeom>
          <a:noFill/>
          <a:ln/>
        </p:spPr>
        <p:txBody>
          <a:bodyPr wrap="square" lIns="91440" tIns="45720" rIns="91440" bIns="45720" rtlCol="0" anchor="ctr">
            <a:spAutoFit/>
          </a:bodyPr>
          <a:lstStyle/>
          <a:p>
            <a:pPr algn="just">
              <a:lnSpc>
                <a:spcPct val="100000"/>
              </a:lnSpc>
            </a:pPr>
            <a:r>
              <a:rPr lang="en-US" sz="25000" dirty="0">
                <a:solidFill>
                  <a:srgbClr val="7F9CDF"/>
                </a:solidFill>
                <a:latin typeface="MiSans" pitchFamily="34" charset="0"/>
                <a:ea typeface="MiSans" pitchFamily="34" charset="-122"/>
                <a:cs typeface="MiSans" pitchFamily="34" charset="-120"/>
              </a:rPr>
              <a:t>04</a:t>
            </a:r>
            <a:endParaRPr lang="en-US" sz="1600" dirty="0"/>
          </a:p>
        </p:txBody>
      </p:sp>
      <p:sp>
        <p:nvSpPr>
          <p:cNvPr id="4" name="Text 1"/>
          <p:cNvSpPr/>
          <p:nvPr/>
        </p:nvSpPr>
        <p:spPr>
          <a:xfrm>
            <a:off x="797560" y="1932305"/>
            <a:ext cx="10755630" cy="613767"/>
          </a:xfrm>
          <a:prstGeom prst="rect">
            <a:avLst/>
          </a:prstGeom>
          <a:noFill/>
          <a:ln/>
        </p:spPr>
        <p:txBody>
          <a:bodyPr wrap="square" lIns="91440" tIns="45720" rIns="91440" bIns="45720" rtlCol="0" anchor="ctr">
            <a:spAutoFit/>
          </a:bodyPr>
          <a:lstStyle/>
          <a:p>
            <a:pPr>
              <a:lnSpc>
                <a:spcPct val="100000"/>
              </a:lnSpc>
            </a:pPr>
            <a:r>
              <a:rPr lang="en-US" sz="4000" dirty="0">
                <a:solidFill>
                  <a:srgbClr val="6D7AAF"/>
                </a:solidFill>
                <a:latin typeface="MiSans" pitchFamily="34" charset="0"/>
                <a:ea typeface="MiSans" pitchFamily="34" charset="-122"/>
                <a:cs typeface="MiSans" pitchFamily="34" charset="-120"/>
              </a:rPr>
              <a:t>Groups &amp; Roles</a:t>
            </a:r>
            <a:endParaRPr lang="en-US" sz="1600" dirty="0"/>
          </a:p>
        </p:txBody>
      </p:sp>
      <p:sp>
        <p:nvSpPr>
          <p:cNvPr id="5" name="Shape 2"/>
          <p:cNvSpPr/>
          <p:nvPr/>
        </p:nvSpPr>
        <p:spPr>
          <a:xfrm>
            <a:off x="731049" y="856006"/>
            <a:ext cx="133350" cy="137160"/>
          </a:xfrm>
          <a:prstGeom prst="ellipse">
            <a:avLst/>
          </a:prstGeom>
          <a:solidFill>
            <a:srgbClr val="FFFFFF"/>
          </a:solidFill>
          <a:ln/>
        </p:spPr>
      </p:sp>
      <p:sp>
        <p:nvSpPr>
          <p:cNvPr id="6" name="Text 3"/>
          <p:cNvSpPr/>
          <p:nvPr/>
        </p:nvSpPr>
        <p:spPr>
          <a:xfrm>
            <a:off x="731049" y="856006"/>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7" name="Shape 4"/>
          <p:cNvSpPr/>
          <p:nvPr/>
        </p:nvSpPr>
        <p:spPr>
          <a:xfrm>
            <a:off x="931074" y="856006"/>
            <a:ext cx="133350" cy="137160"/>
          </a:xfrm>
          <a:prstGeom prst="ellipse">
            <a:avLst/>
          </a:prstGeom>
          <a:solidFill>
            <a:srgbClr val="FFFFFF"/>
          </a:solidFill>
          <a:ln/>
        </p:spPr>
      </p:sp>
      <p:sp>
        <p:nvSpPr>
          <p:cNvPr id="8" name="Text 5"/>
          <p:cNvSpPr/>
          <p:nvPr/>
        </p:nvSpPr>
        <p:spPr>
          <a:xfrm>
            <a:off x="931074" y="856006"/>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9" name="Shape 6"/>
          <p:cNvSpPr/>
          <p:nvPr/>
        </p:nvSpPr>
        <p:spPr>
          <a:xfrm>
            <a:off x="1131099" y="856006"/>
            <a:ext cx="133350" cy="137160"/>
          </a:xfrm>
          <a:prstGeom prst="ellipse">
            <a:avLst/>
          </a:prstGeom>
          <a:solidFill>
            <a:srgbClr val="FFFFFF"/>
          </a:solidFill>
          <a:ln/>
        </p:spPr>
      </p:sp>
      <p:sp>
        <p:nvSpPr>
          <p:cNvPr id="10" name="Text 7"/>
          <p:cNvSpPr/>
          <p:nvPr/>
        </p:nvSpPr>
        <p:spPr>
          <a:xfrm>
            <a:off x="1131099" y="856006"/>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1" name="Shape 8"/>
          <p:cNvSpPr/>
          <p:nvPr/>
        </p:nvSpPr>
        <p:spPr>
          <a:xfrm>
            <a:off x="1331124" y="856006"/>
            <a:ext cx="133350" cy="137160"/>
          </a:xfrm>
          <a:prstGeom prst="ellipse">
            <a:avLst/>
          </a:prstGeom>
          <a:solidFill>
            <a:srgbClr val="FFFFFF"/>
          </a:solidFill>
          <a:ln/>
        </p:spPr>
      </p:sp>
      <p:sp>
        <p:nvSpPr>
          <p:cNvPr id="12" name="Text 9"/>
          <p:cNvSpPr/>
          <p:nvPr/>
        </p:nvSpPr>
        <p:spPr>
          <a:xfrm>
            <a:off x="1331124" y="856006"/>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3" name="Shape 10"/>
          <p:cNvSpPr/>
          <p:nvPr/>
        </p:nvSpPr>
        <p:spPr>
          <a:xfrm>
            <a:off x="527687" y="1596530"/>
            <a:ext cx="133350" cy="137160"/>
          </a:xfrm>
          <a:prstGeom prst="ellipse">
            <a:avLst/>
          </a:prstGeom>
          <a:solidFill>
            <a:srgbClr val="FFFFFF"/>
          </a:solidFill>
          <a:ln/>
        </p:spPr>
      </p:sp>
      <p:sp>
        <p:nvSpPr>
          <p:cNvPr id="14" name="Text 11"/>
          <p:cNvSpPr/>
          <p:nvPr/>
        </p:nvSpPr>
        <p:spPr>
          <a:xfrm>
            <a:off x="527687" y="1596530"/>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5" name="Shape 12"/>
          <p:cNvSpPr/>
          <p:nvPr/>
        </p:nvSpPr>
        <p:spPr>
          <a:xfrm>
            <a:off x="527687" y="1396504"/>
            <a:ext cx="133350" cy="137160"/>
          </a:xfrm>
          <a:prstGeom prst="ellipse">
            <a:avLst/>
          </a:prstGeom>
          <a:solidFill>
            <a:srgbClr val="FFFFFF"/>
          </a:solidFill>
          <a:ln/>
        </p:spPr>
      </p:sp>
      <p:sp>
        <p:nvSpPr>
          <p:cNvPr id="16" name="Text 13"/>
          <p:cNvSpPr/>
          <p:nvPr/>
        </p:nvSpPr>
        <p:spPr>
          <a:xfrm>
            <a:off x="527687" y="1396504"/>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7" name="Shape 14"/>
          <p:cNvSpPr/>
          <p:nvPr/>
        </p:nvSpPr>
        <p:spPr>
          <a:xfrm>
            <a:off x="527687" y="1196479"/>
            <a:ext cx="133350" cy="137160"/>
          </a:xfrm>
          <a:prstGeom prst="ellipse">
            <a:avLst/>
          </a:prstGeom>
          <a:solidFill>
            <a:srgbClr val="FFFFFF"/>
          </a:solidFill>
          <a:ln/>
        </p:spPr>
      </p:sp>
      <p:sp>
        <p:nvSpPr>
          <p:cNvPr id="18" name="Text 15"/>
          <p:cNvSpPr/>
          <p:nvPr/>
        </p:nvSpPr>
        <p:spPr>
          <a:xfrm>
            <a:off x="527687" y="1196479"/>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9" name="Shape 16"/>
          <p:cNvSpPr/>
          <p:nvPr/>
        </p:nvSpPr>
        <p:spPr>
          <a:xfrm>
            <a:off x="527687" y="996455"/>
            <a:ext cx="133350" cy="137160"/>
          </a:xfrm>
          <a:prstGeom prst="ellipse">
            <a:avLst/>
          </a:prstGeom>
          <a:solidFill>
            <a:srgbClr val="FFFFFF"/>
          </a:solidFill>
          <a:ln/>
        </p:spPr>
      </p:sp>
      <p:sp>
        <p:nvSpPr>
          <p:cNvPr id="20" name="Text 17"/>
          <p:cNvSpPr/>
          <p:nvPr/>
        </p:nvSpPr>
        <p:spPr>
          <a:xfrm>
            <a:off x="527687" y="996455"/>
            <a:ext cx="133350" cy="137160"/>
          </a:xfrm>
          <a:prstGeom prst="rect">
            <a:avLst/>
          </a:prstGeom>
          <a:noFill/>
          <a:ln/>
        </p:spPr>
        <p:txBody>
          <a:bodyPr wrap="square" lIns="45720" tIns="91440" rIns="91440" bIns="45720" rtlCol="0" anchor="ctr"/>
          <a:lstStyle/>
          <a:p>
            <a:pPr>
              <a:lnSpc>
                <a:spcPct val="100000"/>
              </a:lnSpc>
            </a:pPr>
            <a:endParaRPr lang="en-US" sz="1600" dirty="0"/>
          </a:p>
        </p:txBody>
      </p:sp>
      <p:pic>
        <p:nvPicPr>
          <p:cNvPr id="21" name="Image 1" descr="https://kimi-img.moonshot.cn/pub/slides/slides_tmpl/image/25-08-27-20:04:34-d2nf8kh8bjvh7rlj0a80.png"/>
          <p:cNvPicPr>
            <a:picLocks noChangeAspect="1"/>
          </p:cNvPicPr>
          <p:nvPr/>
        </p:nvPicPr>
        <p:blipFill>
          <a:blip r:embed="rId4">
            <a:alphaModFix amt="59000"/>
          </a:blip>
          <a:stretch>
            <a:fillRect/>
          </a:stretch>
        </p:blipFill>
        <p:spPr>
          <a:xfrm>
            <a:off x="5131435" y="330200"/>
            <a:ext cx="7048500" cy="6197600"/>
          </a:xfrm>
          <a:prstGeom prst="rect">
            <a:avLst/>
          </a:prstGeom>
        </p:spPr>
      </p:pic>
      <p:pic>
        <p:nvPicPr>
          <p:cNvPr id="22" name="Image 2" descr="https://kimi-img.moonshot.cn/pub/slides/slides_tmpl/image/25-08-27-20:04:33-d2nf8k98bjvh7rlj0a7g.png"/>
          <p:cNvPicPr>
            <a:picLocks noChangeAspect="1"/>
          </p:cNvPicPr>
          <p:nvPr/>
        </p:nvPicPr>
        <p:blipFill>
          <a:blip r:embed="rId5"/>
          <a:stretch>
            <a:fillRect/>
          </a:stretch>
        </p:blipFill>
        <p:spPr>
          <a:xfrm>
            <a:off x="0" y="3797300"/>
            <a:ext cx="5143500" cy="3060700"/>
          </a:xfrm>
          <a:prstGeom prst="rect">
            <a:avLst/>
          </a:prstGeom>
        </p:spPr>
      </p:pic>
      <p:pic>
        <p:nvPicPr>
          <p:cNvPr id="23" name="Image 3" descr="https://kimi-img.moonshot.cn/pub/slides/slides_tmpl/image/25-08-27-20:04:32-d2nf8k18bjvh7rlj0a5g.png"/>
          <p:cNvPicPr>
            <a:picLocks noChangeAspect="1"/>
          </p:cNvPicPr>
          <p:nvPr/>
        </p:nvPicPr>
        <p:blipFill>
          <a:blip r:embed="rId6"/>
          <a:stretch>
            <a:fillRect/>
          </a:stretch>
        </p:blipFill>
        <p:spPr>
          <a:xfrm>
            <a:off x="512445" y="4587240"/>
            <a:ext cx="152400" cy="1524000"/>
          </a:xfrm>
          <a:prstGeom prst="rect">
            <a:avLst/>
          </a:prstGeom>
        </p:spPr>
      </p:pic>
      <p:pic>
        <p:nvPicPr>
          <p:cNvPr id="24" name="Image 4" descr="https://kimi-img.moonshot.cn/pub/slides/slides_tmpl/image/25-08-27-20:04:32-d2nf8k18bjvh7rlj0a60.png"/>
          <p:cNvPicPr>
            <a:picLocks noChangeAspect="1"/>
          </p:cNvPicPr>
          <p:nvPr/>
        </p:nvPicPr>
        <p:blipFill>
          <a:blip r:embed="rId7"/>
          <a:stretch>
            <a:fillRect/>
          </a:stretch>
        </p:blipFill>
        <p:spPr>
          <a:xfrm>
            <a:off x="1311275" y="3907257"/>
            <a:ext cx="1320800" cy="1371600"/>
          </a:xfrm>
          <a:prstGeom prst="rect">
            <a:avLst/>
          </a:prstGeom>
        </p:spPr>
      </p:pic>
      <p:pic>
        <p:nvPicPr>
          <p:cNvPr id="25" name="Image 5" descr="https://kimi-img.moonshot.cn/pub/slides/slides_tmpl/image/25-08-27-20:04:32-d2nf8k18bjvh7rlj0a6g.png"/>
          <p:cNvPicPr>
            <a:picLocks noChangeAspect="1"/>
          </p:cNvPicPr>
          <p:nvPr/>
        </p:nvPicPr>
        <p:blipFill>
          <a:blip r:embed="rId8"/>
          <a:stretch>
            <a:fillRect/>
          </a:stretch>
        </p:blipFill>
        <p:spPr>
          <a:xfrm>
            <a:off x="10570172" y="1111250"/>
            <a:ext cx="983056" cy="907962"/>
          </a:xfrm>
          <a:prstGeom prst="rect">
            <a:avLst/>
          </a:prstGeom>
        </p:spPr>
      </p:pic>
      <p:sp>
        <p:nvSpPr>
          <p:cNvPr id="26" name="Shape 18"/>
          <p:cNvSpPr/>
          <p:nvPr/>
        </p:nvSpPr>
        <p:spPr>
          <a:xfrm>
            <a:off x="1101725" y="3958057"/>
            <a:ext cx="539750" cy="508001"/>
          </a:xfrm>
          <a:prstGeom prst="ellipse">
            <a:avLst/>
          </a:prstGeom>
          <a:solidFill>
            <a:srgbClr val="B2C4FF"/>
          </a:solidFill>
          <a:ln/>
        </p:spPr>
      </p:sp>
      <p:sp>
        <p:nvSpPr>
          <p:cNvPr id="27" name="Text 19"/>
          <p:cNvSpPr/>
          <p:nvPr/>
        </p:nvSpPr>
        <p:spPr>
          <a:xfrm>
            <a:off x="1101725" y="3958057"/>
            <a:ext cx="539750" cy="508001"/>
          </a:xfrm>
          <a:prstGeom prst="rect">
            <a:avLst/>
          </a:prstGeom>
          <a:noFill/>
          <a:ln/>
        </p:spPr>
        <p:txBody>
          <a:bodyPr wrap="square" lIns="45720" tIns="91440" rIns="91440" bIns="45720" rtlCol="0" anchor="ctr"/>
          <a:lstStyle/>
          <a:p>
            <a:pPr>
              <a:lnSpc>
                <a:spcPct val="100000"/>
              </a:lnSpc>
            </a:pPr>
            <a:endParaRPr lang="en-US" sz="1600" dirty="0"/>
          </a:p>
        </p:txBody>
      </p:sp>
      <p:pic>
        <p:nvPicPr>
          <p:cNvPr id="28" name="Image 6" descr="https://kimi-img.moonshot.cn/pub/slides/slides_tmpl/image/25-08-27-20:04:32-d2nf8k18bjvh7rlj0a60.png"/>
          <p:cNvPicPr>
            <a:picLocks noChangeAspect="1"/>
          </p:cNvPicPr>
          <p:nvPr/>
        </p:nvPicPr>
        <p:blipFill>
          <a:blip r:embed="rId7"/>
          <a:stretch>
            <a:fillRect/>
          </a:stretch>
        </p:blipFill>
        <p:spPr>
          <a:xfrm>
            <a:off x="11187651" y="1515914"/>
            <a:ext cx="731154" cy="676035"/>
          </a:xfrm>
          <a:prstGeom prst="rect">
            <a:avLst/>
          </a:prstGeom>
        </p:spPr>
      </p:pic>
    </p:spTree>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name="Slide 11">
    <p:bg>
      <p:bgPr>
        <a:solidFill>
          <a:srgbClr val="D8E1FD"/>
        </a:solidFill>
        <a:effectLst/>
      </p:bgPr>
    </p:bg>
    <p:spTree>
      <p:nvGrpSpPr>
        <p:cNvPr id="1" name=""/>
        <p:cNvGrpSpPr/>
        <p:nvPr/>
      </p:nvGrpSpPr>
      <p:grpSpPr>
        <a:xfrm>
          <a:off x="0" y="0"/>
          <a:ext cx="0" cy="0"/>
          <a:chOff x="0" y="0"/>
          <a:chExt cx="0" cy="0"/>
        </a:xfrm>
      </p:grpSpPr>
      <p:sp>
        <p:nvSpPr>
          <p:cNvPr id="2" name="Shape 0"/>
          <p:cNvSpPr/>
          <p:nvPr/>
        </p:nvSpPr>
        <p:spPr>
          <a:xfrm>
            <a:off x="647179" y="506141"/>
            <a:ext cx="133350" cy="137160"/>
          </a:xfrm>
          <a:prstGeom prst="ellipse">
            <a:avLst/>
          </a:prstGeom>
          <a:solidFill>
            <a:srgbClr val="FFFFFF"/>
          </a:solidFill>
          <a:ln/>
        </p:spPr>
      </p:sp>
      <p:sp>
        <p:nvSpPr>
          <p:cNvPr id="3" name="Text 1"/>
          <p:cNvSpPr/>
          <p:nvPr/>
        </p:nvSpPr>
        <p:spPr>
          <a:xfrm>
            <a:off x="647179" y="506141"/>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4" name="Shape 2"/>
          <p:cNvSpPr/>
          <p:nvPr/>
        </p:nvSpPr>
        <p:spPr>
          <a:xfrm>
            <a:off x="847204" y="506141"/>
            <a:ext cx="133350" cy="137160"/>
          </a:xfrm>
          <a:prstGeom prst="ellipse">
            <a:avLst/>
          </a:prstGeom>
          <a:solidFill>
            <a:srgbClr val="FFFFFF"/>
          </a:solidFill>
          <a:ln/>
        </p:spPr>
      </p:sp>
      <p:sp>
        <p:nvSpPr>
          <p:cNvPr id="5" name="Text 3"/>
          <p:cNvSpPr/>
          <p:nvPr/>
        </p:nvSpPr>
        <p:spPr>
          <a:xfrm>
            <a:off x="847204" y="506141"/>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6" name="Shape 4"/>
          <p:cNvSpPr/>
          <p:nvPr/>
        </p:nvSpPr>
        <p:spPr>
          <a:xfrm>
            <a:off x="1047229" y="506141"/>
            <a:ext cx="133350" cy="137160"/>
          </a:xfrm>
          <a:prstGeom prst="ellipse">
            <a:avLst/>
          </a:prstGeom>
          <a:solidFill>
            <a:srgbClr val="FFFFFF"/>
          </a:solidFill>
          <a:ln/>
        </p:spPr>
      </p:sp>
      <p:sp>
        <p:nvSpPr>
          <p:cNvPr id="7" name="Text 5"/>
          <p:cNvSpPr/>
          <p:nvPr/>
        </p:nvSpPr>
        <p:spPr>
          <a:xfrm>
            <a:off x="1047229" y="506141"/>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8" name="Shape 6"/>
          <p:cNvSpPr/>
          <p:nvPr/>
        </p:nvSpPr>
        <p:spPr>
          <a:xfrm>
            <a:off x="1247254" y="506141"/>
            <a:ext cx="133350" cy="137160"/>
          </a:xfrm>
          <a:prstGeom prst="ellipse">
            <a:avLst/>
          </a:prstGeom>
          <a:solidFill>
            <a:srgbClr val="FFFFFF"/>
          </a:solidFill>
          <a:ln/>
        </p:spPr>
      </p:sp>
      <p:sp>
        <p:nvSpPr>
          <p:cNvPr id="9" name="Text 7"/>
          <p:cNvSpPr/>
          <p:nvPr/>
        </p:nvSpPr>
        <p:spPr>
          <a:xfrm>
            <a:off x="1247254" y="506141"/>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0" name="Shape 8"/>
          <p:cNvSpPr/>
          <p:nvPr/>
        </p:nvSpPr>
        <p:spPr>
          <a:xfrm>
            <a:off x="443817" y="1246665"/>
            <a:ext cx="133350" cy="137160"/>
          </a:xfrm>
          <a:prstGeom prst="ellipse">
            <a:avLst/>
          </a:prstGeom>
          <a:solidFill>
            <a:srgbClr val="FFFFFF"/>
          </a:solidFill>
          <a:ln/>
        </p:spPr>
      </p:sp>
      <p:sp>
        <p:nvSpPr>
          <p:cNvPr id="11" name="Text 9"/>
          <p:cNvSpPr/>
          <p:nvPr/>
        </p:nvSpPr>
        <p:spPr>
          <a:xfrm>
            <a:off x="443817" y="1246665"/>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2" name="Shape 10"/>
          <p:cNvSpPr/>
          <p:nvPr/>
        </p:nvSpPr>
        <p:spPr>
          <a:xfrm>
            <a:off x="443817" y="1046639"/>
            <a:ext cx="133350" cy="137160"/>
          </a:xfrm>
          <a:prstGeom prst="ellipse">
            <a:avLst/>
          </a:prstGeom>
          <a:solidFill>
            <a:srgbClr val="FFFFFF"/>
          </a:solidFill>
          <a:ln/>
        </p:spPr>
      </p:sp>
      <p:sp>
        <p:nvSpPr>
          <p:cNvPr id="13" name="Text 11"/>
          <p:cNvSpPr/>
          <p:nvPr/>
        </p:nvSpPr>
        <p:spPr>
          <a:xfrm>
            <a:off x="443817" y="1046639"/>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4" name="Shape 12"/>
          <p:cNvSpPr/>
          <p:nvPr/>
        </p:nvSpPr>
        <p:spPr>
          <a:xfrm>
            <a:off x="443817" y="846614"/>
            <a:ext cx="133350" cy="137160"/>
          </a:xfrm>
          <a:prstGeom prst="ellipse">
            <a:avLst/>
          </a:prstGeom>
          <a:solidFill>
            <a:srgbClr val="FFFFFF"/>
          </a:solidFill>
          <a:ln/>
        </p:spPr>
      </p:sp>
      <p:sp>
        <p:nvSpPr>
          <p:cNvPr id="15" name="Text 13"/>
          <p:cNvSpPr/>
          <p:nvPr/>
        </p:nvSpPr>
        <p:spPr>
          <a:xfrm>
            <a:off x="443817" y="846614"/>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6" name="Shape 14"/>
          <p:cNvSpPr/>
          <p:nvPr/>
        </p:nvSpPr>
        <p:spPr>
          <a:xfrm>
            <a:off x="443817" y="646590"/>
            <a:ext cx="133350" cy="137160"/>
          </a:xfrm>
          <a:prstGeom prst="ellipse">
            <a:avLst/>
          </a:prstGeom>
          <a:solidFill>
            <a:srgbClr val="FFFFFF"/>
          </a:solidFill>
          <a:ln/>
        </p:spPr>
      </p:sp>
      <p:sp>
        <p:nvSpPr>
          <p:cNvPr id="17" name="Text 15"/>
          <p:cNvSpPr/>
          <p:nvPr/>
        </p:nvSpPr>
        <p:spPr>
          <a:xfrm>
            <a:off x="443817" y="646590"/>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8" name="Text 16"/>
          <p:cNvSpPr/>
          <p:nvPr/>
        </p:nvSpPr>
        <p:spPr>
          <a:xfrm>
            <a:off x="693420" y="713105"/>
            <a:ext cx="4472940" cy="1998345"/>
          </a:xfrm>
          <a:prstGeom prst="rect">
            <a:avLst/>
          </a:prstGeom>
          <a:noFill/>
          <a:ln/>
        </p:spPr>
        <p:txBody>
          <a:bodyPr wrap="square" lIns="91440" tIns="45720" rIns="91440" bIns="45720" rtlCol="0" anchor="t"/>
          <a:lstStyle/>
          <a:p>
            <a:pPr algn="just">
              <a:lnSpc>
                <a:spcPct val="100000"/>
              </a:lnSpc>
            </a:pPr>
            <a:r>
              <a:rPr lang="en-US" sz="2800" dirty="0">
                <a:solidFill>
                  <a:srgbClr val="606C9A"/>
                </a:solidFill>
                <a:latin typeface="MiSans" pitchFamily="34" charset="0"/>
                <a:ea typeface="MiSans" pitchFamily="34" charset="-122"/>
                <a:cs typeface="MiSans" pitchFamily="34" charset="-120"/>
              </a:rPr>
              <a:t>Groups for Role Management</a:t>
            </a:r>
            <a:endParaRPr lang="en-US" sz="1600" dirty="0"/>
          </a:p>
        </p:txBody>
      </p:sp>
      <p:sp>
        <p:nvSpPr>
          <p:cNvPr id="19" name="Shape 17"/>
          <p:cNvSpPr/>
          <p:nvPr/>
        </p:nvSpPr>
        <p:spPr>
          <a:xfrm>
            <a:off x="710205" y="2162989"/>
            <a:ext cx="228803" cy="212992"/>
          </a:xfrm>
          <a:prstGeom prst="ellipse">
            <a:avLst/>
          </a:prstGeom>
          <a:solidFill>
            <a:srgbClr val="000000">
              <a:alpha val="0"/>
            </a:srgbClr>
          </a:solidFill>
          <a:ln w="41275">
            <a:solidFill>
              <a:srgbClr val="FFFFFF"/>
            </a:solidFill>
            <a:prstDash val="solid"/>
          </a:ln>
        </p:spPr>
      </p:sp>
      <p:sp>
        <p:nvSpPr>
          <p:cNvPr id="20" name="Text 18"/>
          <p:cNvSpPr/>
          <p:nvPr/>
        </p:nvSpPr>
        <p:spPr>
          <a:xfrm>
            <a:off x="710205" y="2162989"/>
            <a:ext cx="228803" cy="212992"/>
          </a:xfrm>
          <a:prstGeom prst="rect">
            <a:avLst/>
          </a:prstGeom>
          <a:noFill/>
          <a:ln/>
        </p:spPr>
        <p:txBody>
          <a:bodyPr wrap="square" lIns="45720" tIns="91440" rIns="91440" bIns="45720" rtlCol="0" anchor="ctr"/>
          <a:lstStyle/>
          <a:p>
            <a:pPr>
              <a:lnSpc>
                <a:spcPct val="100000"/>
              </a:lnSpc>
            </a:pPr>
            <a:endParaRPr lang="en-US" sz="1600" dirty="0"/>
          </a:p>
        </p:txBody>
      </p:sp>
      <p:sp>
        <p:nvSpPr>
          <p:cNvPr id="21" name="Shape 19"/>
          <p:cNvSpPr/>
          <p:nvPr/>
        </p:nvSpPr>
        <p:spPr>
          <a:xfrm>
            <a:off x="786604" y="2203527"/>
            <a:ext cx="137562" cy="131914"/>
          </a:xfrm>
          <a:prstGeom prst="ellipse">
            <a:avLst/>
          </a:prstGeom>
          <a:solidFill>
            <a:srgbClr val="C1CEF6"/>
          </a:solidFill>
          <a:ln/>
        </p:spPr>
      </p:sp>
      <p:sp>
        <p:nvSpPr>
          <p:cNvPr id="22" name="Text 20"/>
          <p:cNvSpPr/>
          <p:nvPr/>
        </p:nvSpPr>
        <p:spPr>
          <a:xfrm>
            <a:off x="786604" y="2203527"/>
            <a:ext cx="137562" cy="131914"/>
          </a:xfrm>
          <a:prstGeom prst="rect">
            <a:avLst/>
          </a:prstGeom>
          <a:noFill/>
          <a:ln/>
        </p:spPr>
        <p:txBody>
          <a:bodyPr wrap="square" lIns="45720" tIns="91440" rIns="91440" bIns="45720" rtlCol="0" anchor="ctr"/>
          <a:lstStyle/>
          <a:p>
            <a:pPr>
              <a:lnSpc>
                <a:spcPct val="100000"/>
              </a:lnSpc>
            </a:pPr>
            <a:endParaRPr lang="en-US" sz="1600" dirty="0"/>
          </a:p>
        </p:txBody>
      </p:sp>
      <p:sp>
        <p:nvSpPr>
          <p:cNvPr id="23" name="Shape 21"/>
          <p:cNvSpPr/>
          <p:nvPr/>
        </p:nvSpPr>
        <p:spPr>
          <a:xfrm>
            <a:off x="710205" y="4414604"/>
            <a:ext cx="228803" cy="212992"/>
          </a:xfrm>
          <a:prstGeom prst="ellipse">
            <a:avLst/>
          </a:prstGeom>
          <a:solidFill>
            <a:srgbClr val="000000">
              <a:alpha val="0"/>
            </a:srgbClr>
          </a:solidFill>
          <a:ln w="41275">
            <a:solidFill>
              <a:srgbClr val="FFFFFF"/>
            </a:solidFill>
            <a:prstDash val="solid"/>
          </a:ln>
        </p:spPr>
      </p:sp>
      <p:sp>
        <p:nvSpPr>
          <p:cNvPr id="24" name="Text 22"/>
          <p:cNvSpPr/>
          <p:nvPr/>
        </p:nvSpPr>
        <p:spPr>
          <a:xfrm>
            <a:off x="710205" y="4414604"/>
            <a:ext cx="228803" cy="212992"/>
          </a:xfrm>
          <a:prstGeom prst="rect">
            <a:avLst/>
          </a:prstGeom>
          <a:noFill/>
          <a:ln/>
        </p:spPr>
        <p:txBody>
          <a:bodyPr wrap="square" lIns="45720" tIns="91440" rIns="91440" bIns="45720" rtlCol="0" anchor="ctr"/>
          <a:lstStyle/>
          <a:p>
            <a:pPr>
              <a:lnSpc>
                <a:spcPct val="100000"/>
              </a:lnSpc>
            </a:pPr>
            <a:endParaRPr lang="en-US" sz="1600" dirty="0"/>
          </a:p>
        </p:txBody>
      </p:sp>
      <p:sp>
        <p:nvSpPr>
          <p:cNvPr id="25" name="Shape 23"/>
          <p:cNvSpPr/>
          <p:nvPr/>
        </p:nvSpPr>
        <p:spPr>
          <a:xfrm>
            <a:off x="786604" y="4455142"/>
            <a:ext cx="137562" cy="131914"/>
          </a:xfrm>
          <a:prstGeom prst="ellipse">
            <a:avLst/>
          </a:prstGeom>
          <a:solidFill>
            <a:srgbClr val="C1CEF6"/>
          </a:solidFill>
          <a:ln/>
        </p:spPr>
      </p:sp>
      <p:sp>
        <p:nvSpPr>
          <p:cNvPr id="26" name="Text 24"/>
          <p:cNvSpPr/>
          <p:nvPr/>
        </p:nvSpPr>
        <p:spPr>
          <a:xfrm>
            <a:off x="786604" y="4455142"/>
            <a:ext cx="137562" cy="131914"/>
          </a:xfrm>
          <a:prstGeom prst="rect">
            <a:avLst/>
          </a:prstGeom>
          <a:noFill/>
          <a:ln/>
        </p:spPr>
        <p:txBody>
          <a:bodyPr wrap="square" lIns="45720" tIns="91440" rIns="91440" bIns="45720" rtlCol="0" anchor="ctr"/>
          <a:lstStyle/>
          <a:p>
            <a:pPr>
              <a:lnSpc>
                <a:spcPct val="100000"/>
              </a:lnSpc>
            </a:pPr>
            <a:endParaRPr lang="en-US" sz="1600" dirty="0"/>
          </a:p>
        </p:txBody>
      </p:sp>
      <p:pic>
        <p:nvPicPr>
          <p:cNvPr id="27" name="Image 0" descr="https://kimi-img.moonshot.cn/pub/slides/slides_tmpl/image/25-08-27-20:04:42-d2nf8mh8bjvh7rlj0al0.jpeg"/>
          <p:cNvPicPr>
            <a:picLocks noChangeAspect="1"/>
          </p:cNvPicPr>
          <p:nvPr/>
        </p:nvPicPr>
        <p:blipFill>
          <a:blip r:embed="rId3"/>
          <a:stretch>
            <a:fillRect/>
          </a:stretch>
        </p:blipFill>
        <p:spPr>
          <a:xfrm>
            <a:off x="5622277" y="0"/>
            <a:ext cx="6564268" cy="3429000"/>
          </a:xfrm>
          <a:prstGeom prst="rect">
            <a:avLst/>
          </a:prstGeom>
        </p:spPr>
      </p:pic>
      <p:pic>
        <p:nvPicPr>
          <p:cNvPr id="28" name="Image 1" descr="https://kimi-img.moonshot.cn/pub/slides/slides_tmpl/image/25-08-27-20:04:42-d2nf8mh8bjvh7rlj0alg.jpeg"/>
          <p:cNvPicPr>
            <a:picLocks noChangeAspect="1"/>
          </p:cNvPicPr>
          <p:nvPr/>
        </p:nvPicPr>
        <p:blipFill>
          <a:blip r:embed="rId4"/>
          <a:stretch>
            <a:fillRect/>
          </a:stretch>
        </p:blipFill>
        <p:spPr>
          <a:xfrm>
            <a:off x="5620849" y="3429001"/>
            <a:ext cx="6571151" cy="3429000"/>
          </a:xfrm>
          <a:prstGeom prst="rect">
            <a:avLst/>
          </a:prstGeom>
        </p:spPr>
      </p:pic>
      <p:sp>
        <p:nvSpPr>
          <p:cNvPr id="29" name="Shape 25"/>
          <p:cNvSpPr/>
          <p:nvPr/>
        </p:nvSpPr>
        <p:spPr>
          <a:xfrm>
            <a:off x="5580731" y="-1"/>
            <a:ext cx="1940488" cy="6858000"/>
          </a:xfrm>
          <a:prstGeom prst="rect">
            <a:avLst/>
          </a:prstGeom>
          <a:gradFill flip="none" rotWithShape="1">
            <a:gsLst>
              <a:gs pos="0">
                <a:srgbClr val="D8E1FD"/>
              </a:gs>
              <a:gs pos="1000">
                <a:srgbClr val="D9E2FE"/>
              </a:gs>
              <a:gs pos="18000">
                <a:srgbClr val="D8E1FD"/>
              </a:gs>
              <a:gs pos="29000">
                <a:srgbClr val="D9E2FE"/>
              </a:gs>
              <a:gs pos="99000">
                <a:srgbClr val="FFF2C6">
                  <a:alpha val="0"/>
                </a:srgbClr>
              </a:gs>
              <a:gs pos="100000">
                <a:srgbClr val="FFF2C6">
                  <a:alpha val="0"/>
                </a:srgbClr>
              </a:gs>
            </a:gsLst>
            <a:lin ang="0" scaled="1"/>
          </a:gradFill>
          <a:ln/>
        </p:spPr>
      </p:sp>
      <p:sp>
        <p:nvSpPr>
          <p:cNvPr id="30" name="Text 26"/>
          <p:cNvSpPr/>
          <p:nvPr/>
        </p:nvSpPr>
        <p:spPr>
          <a:xfrm>
            <a:off x="5580731" y="-1"/>
            <a:ext cx="1940488" cy="6858000"/>
          </a:xfrm>
          <a:prstGeom prst="rect">
            <a:avLst/>
          </a:prstGeom>
          <a:noFill/>
          <a:ln/>
        </p:spPr>
        <p:txBody>
          <a:bodyPr wrap="square" lIns="45720" tIns="91440" rIns="91440" bIns="45720" rtlCol="0" anchor="ctr"/>
          <a:lstStyle/>
          <a:p>
            <a:pPr>
              <a:lnSpc>
                <a:spcPct val="100000"/>
              </a:lnSpc>
            </a:pPr>
            <a:endParaRPr lang="en-US" sz="1600" dirty="0"/>
          </a:p>
        </p:txBody>
      </p:sp>
      <p:sp>
        <p:nvSpPr>
          <p:cNvPr id="31" name="Text 27"/>
          <p:cNvSpPr/>
          <p:nvPr/>
        </p:nvSpPr>
        <p:spPr>
          <a:xfrm>
            <a:off x="1169035" y="2096135"/>
            <a:ext cx="4624705" cy="284559"/>
          </a:xfrm>
          <a:prstGeom prst="rect">
            <a:avLst/>
          </a:prstGeom>
          <a:noFill/>
          <a:ln/>
        </p:spPr>
        <p:txBody>
          <a:bodyPr wrap="square" lIns="91440" tIns="45720" rIns="91440" bIns="45720" rtlCol="0" anchor="ctr">
            <a:spAutoFit/>
          </a:bodyPr>
          <a:lstStyle/>
          <a:p>
            <a:pPr algn="just">
              <a:lnSpc>
                <a:spcPct val="100000"/>
              </a:lnSpc>
            </a:pPr>
            <a:r>
              <a:rPr lang="en-US" sz="1800" dirty="0">
                <a:solidFill>
                  <a:srgbClr val="606C9A"/>
                </a:solidFill>
                <a:latin typeface="MiSans" pitchFamily="34" charset="0"/>
                <a:ea typeface="MiSans" pitchFamily="34" charset="-122"/>
                <a:cs typeface="MiSans" pitchFamily="34" charset="-120"/>
              </a:rPr>
              <a:t>Creating and Managing Groups</a:t>
            </a:r>
            <a:endParaRPr lang="en-US" sz="1600" dirty="0"/>
          </a:p>
        </p:txBody>
      </p:sp>
      <p:sp>
        <p:nvSpPr>
          <p:cNvPr id="32" name="Text 28"/>
          <p:cNvSpPr/>
          <p:nvPr/>
        </p:nvSpPr>
        <p:spPr>
          <a:xfrm>
            <a:off x="1205865" y="2495550"/>
            <a:ext cx="4624705" cy="2141934"/>
          </a:xfrm>
          <a:prstGeom prst="rect">
            <a:avLst/>
          </a:prstGeom>
          <a:noFill/>
          <a:ln/>
        </p:spPr>
        <p:txBody>
          <a:bodyPr wrap="square" lIns="91440" tIns="45720" rIns="91440" bIns="45720" rtlCol="0" anchor="t">
            <a:spAutoFit/>
          </a:bodyPr>
          <a:lstStyle/>
          <a:p>
            <a:pPr>
              <a:lnSpc>
                <a:spcPct val="100000"/>
              </a:lnSpc>
            </a:pPr>
            <a:r>
              <a:rPr lang="en-US" sz="1600" dirty="0">
                <a:solidFill>
                  <a:srgbClr val="606C9A"/>
                </a:solidFill>
                <a:latin typeface="MiSans" pitchFamily="34" charset="0"/>
                <a:ea typeface="MiSans" pitchFamily="34" charset="-122"/>
                <a:cs typeface="MiSans" pitchFamily="34" charset="-120"/>
              </a:rPr>
              <a:t>Groups in Django are a powerful way to manage permissions. You can create groups such as 'Editors' and 'Viewers' and assign specific permissions to each group. This simplifies the process of managing permissions for multiple users, as you can assign users to groups rather than managing permissions individually.</a:t>
            </a:r>
            <a:endParaRPr lang="en-US" sz="1600" dirty="0"/>
          </a:p>
        </p:txBody>
      </p:sp>
      <p:sp>
        <p:nvSpPr>
          <p:cNvPr id="33" name="Text 29"/>
          <p:cNvSpPr/>
          <p:nvPr/>
        </p:nvSpPr>
        <p:spPr>
          <a:xfrm>
            <a:off x="1169035" y="4347845"/>
            <a:ext cx="4624705" cy="284559"/>
          </a:xfrm>
          <a:prstGeom prst="rect">
            <a:avLst/>
          </a:prstGeom>
          <a:noFill/>
          <a:ln/>
        </p:spPr>
        <p:txBody>
          <a:bodyPr wrap="square" lIns="91440" tIns="45720" rIns="91440" bIns="45720" rtlCol="0" anchor="ctr">
            <a:spAutoFit/>
          </a:bodyPr>
          <a:lstStyle/>
          <a:p>
            <a:pPr algn="just">
              <a:lnSpc>
                <a:spcPct val="100000"/>
              </a:lnSpc>
            </a:pPr>
            <a:r>
              <a:rPr lang="en-US" sz="1800" dirty="0">
                <a:solidFill>
                  <a:srgbClr val="606C9A"/>
                </a:solidFill>
                <a:latin typeface="MiSans" pitchFamily="34" charset="0"/>
                <a:ea typeface="MiSans" pitchFamily="34" charset="-122"/>
                <a:cs typeface="MiSans" pitchFamily="34" charset="-120"/>
              </a:rPr>
              <a:t>Role-Based Access Control</a:t>
            </a:r>
            <a:endParaRPr lang="en-US" sz="1600" dirty="0"/>
          </a:p>
        </p:txBody>
      </p:sp>
      <p:sp>
        <p:nvSpPr>
          <p:cNvPr id="34" name="Text 30"/>
          <p:cNvSpPr/>
          <p:nvPr/>
        </p:nvSpPr>
        <p:spPr>
          <a:xfrm>
            <a:off x="1205865" y="4747260"/>
            <a:ext cx="4624705" cy="1871067"/>
          </a:xfrm>
          <a:prstGeom prst="rect">
            <a:avLst/>
          </a:prstGeom>
          <a:noFill/>
          <a:ln/>
        </p:spPr>
        <p:txBody>
          <a:bodyPr wrap="square" lIns="91440" tIns="45720" rIns="91440" bIns="45720" rtlCol="0" anchor="t">
            <a:spAutoFit/>
          </a:bodyPr>
          <a:lstStyle/>
          <a:p>
            <a:pPr>
              <a:lnSpc>
                <a:spcPct val="100000"/>
              </a:lnSpc>
            </a:pPr>
            <a:r>
              <a:rPr lang="en-US" sz="1600" dirty="0">
                <a:solidFill>
                  <a:srgbClr val="606C9A"/>
                </a:solidFill>
                <a:latin typeface="MiSans" pitchFamily="34" charset="0"/>
                <a:ea typeface="MiSans" pitchFamily="34" charset="-122"/>
                <a:cs typeface="MiSans" pitchFamily="34" charset="-120"/>
              </a:rPr>
              <a:t>Using groups, you can implement role-based access control (RBAC) in your application. For example, you might assign the 'Editors' group the ability to add and change users, while the 'Viewers' group only has view permissions. This ensures that users can only access the data and functionality appropriate for their role.</a:t>
            </a:r>
            <a:endParaRPr lang="en-US" sz="1600" dirty="0"/>
          </a:p>
        </p:txBody>
      </p:sp>
    </p:spTree>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name="Slide 12">
    <p:bg>
      <p:bgPr>
        <a:gradFill flip="none" rotWithShape="0">
          <a:gsLst>
            <a:gs pos="0">
              <a:srgbClr val="C7D5FC"/>
            </a:gs>
            <a:gs pos="29000">
              <a:srgbClr val="C7D5FC"/>
            </a:gs>
            <a:gs pos="49000">
              <a:srgbClr val="FFF7DD"/>
            </a:gs>
            <a:gs pos="83000">
              <a:srgbClr val="D8E1FD"/>
            </a:gs>
            <a:gs pos="100000">
              <a:srgbClr val="D8E1FD"/>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2" name="Shape 0"/>
          <p:cNvSpPr/>
          <p:nvPr/>
        </p:nvSpPr>
        <p:spPr>
          <a:xfrm>
            <a:off x="4207664" y="3773157"/>
            <a:ext cx="228803" cy="212992"/>
          </a:xfrm>
          <a:prstGeom prst="ellipse">
            <a:avLst/>
          </a:prstGeom>
          <a:solidFill>
            <a:srgbClr val="000000">
              <a:alpha val="0"/>
            </a:srgbClr>
          </a:solidFill>
          <a:ln w="41275">
            <a:solidFill>
              <a:srgbClr val="FFFFFF"/>
            </a:solidFill>
            <a:prstDash val="solid"/>
          </a:ln>
        </p:spPr>
      </p:sp>
      <p:sp>
        <p:nvSpPr>
          <p:cNvPr id="3" name="Text 1"/>
          <p:cNvSpPr/>
          <p:nvPr/>
        </p:nvSpPr>
        <p:spPr>
          <a:xfrm>
            <a:off x="4207664" y="3773157"/>
            <a:ext cx="228803" cy="212992"/>
          </a:xfrm>
          <a:prstGeom prst="rect">
            <a:avLst/>
          </a:prstGeom>
          <a:noFill/>
          <a:ln/>
        </p:spPr>
        <p:txBody>
          <a:bodyPr wrap="square" lIns="45720" tIns="91440" rIns="91440" bIns="45720" rtlCol="0" anchor="ctr"/>
          <a:lstStyle/>
          <a:p>
            <a:pPr>
              <a:lnSpc>
                <a:spcPct val="100000"/>
              </a:lnSpc>
            </a:pPr>
            <a:endParaRPr lang="en-US" sz="1600" dirty="0"/>
          </a:p>
        </p:txBody>
      </p:sp>
      <p:sp>
        <p:nvSpPr>
          <p:cNvPr id="4" name="Shape 2"/>
          <p:cNvSpPr/>
          <p:nvPr/>
        </p:nvSpPr>
        <p:spPr>
          <a:xfrm>
            <a:off x="4284063" y="3813695"/>
            <a:ext cx="137562" cy="131914"/>
          </a:xfrm>
          <a:prstGeom prst="ellipse">
            <a:avLst/>
          </a:prstGeom>
          <a:solidFill>
            <a:srgbClr val="C1CEF6"/>
          </a:solidFill>
          <a:ln/>
        </p:spPr>
      </p:sp>
      <p:sp>
        <p:nvSpPr>
          <p:cNvPr id="5" name="Text 3"/>
          <p:cNvSpPr/>
          <p:nvPr/>
        </p:nvSpPr>
        <p:spPr>
          <a:xfrm>
            <a:off x="4284063" y="3813695"/>
            <a:ext cx="137562" cy="131914"/>
          </a:xfrm>
          <a:prstGeom prst="rect">
            <a:avLst/>
          </a:prstGeom>
          <a:noFill/>
          <a:ln/>
        </p:spPr>
        <p:txBody>
          <a:bodyPr wrap="square" lIns="45720" tIns="91440" rIns="91440" bIns="45720" rtlCol="0" anchor="ctr"/>
          <a:lstStyle/>
          <a:p>
            <a:pPr>
              <a:lnSpc>
                <a:spcPct val="100000"/>
              </a:lnSpc>
            </a:pPr>
            <a:endParaRPr lang="en-US" sz="1600" dirty="0"/>
          </a:p>
        </p:txBody>
      </p:sp>
      <p:sp>
        <p:nvSpPr>
          <p:cNvPr id="6" name="Shape 4"/>
          <p:cNvSpPr/>
          <p:nvPr/>
        </p:nvSpPr>
        <p:spPr>
          <a:xfrm>
            <a:off x="8306882" y="1088529"/>
            <a:ext cx="228803" cy="212992"/>
          </a:xfrm>
          <a:prstGeom prst="ellipse">
            <a:avLst/>
          </a:prstGeom>
          <a:solidFill>
            <a:srgbClr val="000000">
              <a:alpha val="0"/>
            </a:srgbClr>
          </a:solidFill>
          <a:ln w="41275">
            <a:solidFill>
              <a:srgbClr val="FFFFFF"/>
            </a:solidFill>
            <a:prstDash val="solid"/>
          </a:ln>
        </p:spPr>
      </p:sp>
      <p:sp>
        <p:nvSpPr>
          <p:cNvPr id="7" name="Text 5"/>
          <p:cNvSpPr/>
          <p:nvPr/>
        </p:nvSpPr>
        <p:spPr>
          <a:xfrm>
            <a:off x="8306882" y="1088529"/>
            <a:ext cx="228803" cy="212992"/>
          </a:xfrm>
          <a:prstGeom prst="rect">
            <a:avLst/>
          </a:prstGeom>
          <a:noFill/>
          <a:ln/>
        </p:spPr>
        <p:txBody>
          <a:bodyPr wrap="square" lIns="45720" tIns="91440" rIns="91440" bIns="45720" rtlCol="0" anchor="ctr"/>
          <a:lstStyle/>
          <a:p>
            <a:pPr>
              <a:lnSpc>
                <a:spcPct val="100000"/>
              </a:lnSpc>
            </a:pPr>
            <a:endParaRPr lang="en-US" sz="1600" dirty="0"/>
          </a:p>
        </p:txBody>
      </p:sp>
      <p:sp>
        <p:nvSpPr>
          <p:cNvPr id="8" name="Shape 6"/>
          <p:cNvSpPr/>
          <p:nvPr/>
        </p:nvSpPr>
        <p:spPr>
          <a:xfrm>
            <a:off x="8383281" y="1129067"/>
            <a:ext cx="137562" cy="131914"/>
          </a:xfrm>
          <a:prstGeom prst="ellipse">
            <a:avLst/>
          </a:prstGeom>
          <a:solidFill>
            <a:srgbClr val="C1CEF6"/>
          </a:solidFill>
          <a:ln/>
        </p:spPr>
      </p:sp>
      <p:sp>
        <p:nvSpPr>
          <p:cNvPr id="9" name="Text 7"/>
          <p:cNvSpPr/>
          <p:nvPr/>
        </p:nvSpPr>
        <p:spPr>
          <a:xfrm>
            <a:off x="8383281" y="1129067"/>
            <a:ext cx="137562" cy="131914"/>
          </a:xfrm>
          <a:prstGeom prst="rect">
            <a:avLst/>
          </a:prstGeom>
          <a:noFill/>
          <a:ln/>
        </p:spPr>
        <p:txBody>
          <a:bodyPr wrap="square" lIns="45720" tIns="91440" rIns="91440" bIns="45720" rtlCol="0" anchor="ctr"/>
          <a:lstStyle/>
          <a:p>
            <a:pPr>
              <a:lnSpc>
                <a:spcPct val="100000"/>
              </a:lnSpc>
            </a:pPr>
            <a:endParaRPr lang="en-US" sz="1600" dirty="0"/>
          </a:p>
        </p:txBody>
      </p:sp>
      <p:pic>
        <p:nvPicPr>
          <p:cNvPr id="10" name="Image 0" descr="https://kimi-img.moonshot.cn/pub/slides/slides_tmpl/image/25-08-27-20:04:43-d2nf8mp8bjvh7rlj0ap0.jpeg"/>
          <p:cNvPicPr>
            <a:picLocks noChangeAspect="1"/>
          </p:cNvPicPr>
          <p:nvPr/>
        </p:nvPicPr>
        <p:blipFill>
          <a:blip r:embed="rId3"/>
          <a:stretch>
            <a:fillRect/>
          </a:stretch>
        </p:blipFill>
        <p:spPr>
          <a:xfrm>
            <a:off x="666115" y="939165"/>
            <a:ext cx="2995930" cy="2520950"/>
          </a:xfrm>
          <a:prstGeom prst="rect">
            <a:avLst/>
          </a:prstGeom>
        </p:spPr>
      </p:pic>
      <p:pic>
        <p:nvPicPr>
          <p:cNvPr id="11" name="Image 1" descr="https://kimi-img.moonshot.cn/pub/slides/slides_tmpl/image/25-08-27-20:04:43-d2nf8mp8bjvh7rlj0ang.jpeg"/>
          <p:cNvPicPr>
            <a:picLocks noChangeAspect="1"/>
          </p:cNvPicPr>
          <p:nvPr/>
        </p:nvPicPr>
        <p:blipFill>
          <a:blip r:embed="rId4"/>
          <a:stretch>
            <a:fillRect/>
          </a:stretch>
        </p:blipFill>
        <p:spPr>
          <a:xfrm>
            <a:off x="3620135" y="939165"/>
            <a:ext cx="4514215" cy="2520950"/>
          </a:xfrm>
          <a:prstGeom prst="rect">
            <a:avLst/>
          </a:prstGeom>
        </p:spPr>
      </p:pic>
      <p:sp>
        <p:nvSpPr>
          <p:cNvPr id="12" name="Shape 8"/>
          <p:cNvSpPr/>
          <p:nvPr/>
        </p:nvSpPr>
        <p:spPr>
          <a:xfrm>
            <a:off x="769099" y="3873546"/>
            <a:ext cx="133350" cy="137160"/>
          </a:xfrm>
          <a:prstGeom prst="ellipse">
            <a:avLst/>
          </a:prstGeom>
          <a:solidFill>
            <a:srgbClr val="FFFFFF"/>
          </a:solidFill>
          <a:ln/>
        </p:spPr>
      </p:sp>
      <p:sp>
        <p:nvSpPr>
          <p:cNvPr id="13" name="Text 9"/>
          <p:cNvSpPr/>
          <p:nvPr/>
        </p:nvSpPr>
        <p:spPr>
          <a:xfrm>
            <a:off x="769099" y="3873546"/>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4" name="Shape 10"/>
          <p:cNvSpPr/>
          <p:nvPr/>
        </p:nvSpPr>
        <p:spPr>
          <a:xfrm>
            <a:off x="969124" y="3873546"/>
            <a:ext cx="133350" cy="137160"/>
          </a:xfrm>
          <a:prstGeom prst="ellipse">
            <a:avLst/>
          </a:prstGeom>
          <a:solidFill>
            <a:srgbClr val="FFFFFF"/>
          </a:solidFill>
          <a:ln/>
        </p:spPr>
      </p:sp>
      <p:sp>
        <p:nvSpPr>
          <p:cNvPr id="15" name="Text 11"/>
          <p:cNvSpPr/>
          <p:nvPr/>
        </p:nvSpPr>
        <p:spPr>
          <a:xfrm>
            <a:off x="969124" y="3873546"/>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6" name="Shape 12"/>
          <p:cNvSpPr/>
          <p:nvPr/>
        </p:nvSpPr>
        <p:spPr>
          <a:xfrm>
            <a:off x="1169149" y="3873546"/>
            <a:ext cx="133350" cy="137160"/>
          </a:xfrm>
          <a:prstGeom prst="ellipse">
            <a:avLst/>
          </a:prstGeom>
          <a:solidFill>
            <a:srgbClr val="FFFFFF"/>
          </a:solidFill>
          <a:ln/>
        </p:spPr>
      </p:sp>
      <p:sp>
        <p:nvSpPr>
          <p:cNvPr id="17" name="Text 13"/>
          <p:cNvSpPr/>
          <p:nvPr/>
        </p:nvSpPr>
        <p:spPr>
          <a:xfrm>
            <a:off x="1169149" y="3873546"/>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8" name="Shape 14"/>
          <p:cNvSpPr/>
          <p:nvPr/>
        </p:nvSpPr>
        <p:spPr>
          <a:xfrm>
            <a:off x="1369174" y="3873546"/>
            <a:ext cx="133350" cy="137160"/>
          </a:xfrm>
          <a:prstGeom prst="ellipse">
            <a:avLst/>
          </a:prstGeom>
          <a:solidFill>
            <a:srgbClr val="FFFFFF"/>
          </a:solidFill>
          <a:ln/>
        </p:spPr>
      </p:sp>
      <p:sp>
        <p:nvSpPr>
          <p:cNvPr id="19" name="Text 15"/>
          <p:cNvSpPr/>
          <p:nvPr/>
        </p:nvSpPr>
        <p:spPr>
          <a:xfrm>
            <a:off x="1369174" y="3873546"/>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20" name="Shape 16"/>
          <p:cNvSpPr/>
          <p:nvPr/>
        </p:nvSpPr>
        <p:spPr>
          <a:xfrm>
            <a:off x="565737" y="4614069"/>
            <a:ext cx="133350" cy="137160"/>
          </a:xfrm>
          <a:prstGeom prst="ellipse">
            <a:avLst/>
          </a:prstGeom>
          <a:solidFill>
            <a:srgbClr val="FFFFFF"/>
          </a:solidFill>
          <a:ln/>
        </p:spPr>
      </p:sp>
      <p:sp>
        <p:nvSpPr>
          <p:cNvPr id="21" name="Text 17"/>
          <p:cNvSpPr/>
          <p:nvPr/>
        </p:nvSpPr>
        <p:spPr>
          <a:xfrm>
            <a:off x="565737" y="4614069"/>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22" name="Shape 18"/>
          <p:cNvSpPr/>
          <p:nvPr/>
        </p:nvSpPr>
        <p:spPr>
          <a:xfrm>
            <a:off x="565737" y="4414044"/>
            <a:ext cx="133350" cy="137160"/>
          </a:xfrm>
          <a:prstGeom prst="ellipse">
            <a:avLst/>
          </a:prstGeom>
          <a:solidFill>
            <a:srgbClr val="FFFFFF"/>
          </a:solidFill>
          <a:ln/>
        </p:spPr>
      </p:sp>
      <p:sp>
        <p:nvSpPr>
          <p:cNvPr id="23" name="Text 19"/>
          <p:cNvSpPr/>
          <p:nvPr/>
        </p:nvSpPr>
        <p:spPr>
          <a:xfrm>
            <a:off x="565737" y="4414044"/>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24" name="Shape 20"/>
          <p:cNvSpPr/>
          <p:nvPr/>
        </p:nvSpPr>
        <p:spPr>
          <a:xfrm>
            <a:off x="565737" y="4214019"/>
            <a:ext cx="133350" cy="137160"/>
          </a:xfrm>
          <a:prstGeom prst="ellipse">
            <a:avLst/>
          </a:prstGeom>
          <a:solidFill>
            <a:srgbClr val="FFFFFF"/>
          </a:solidFill>
          <a:ln/>
        </p:spPr>
      </p:sp>
      <p:sp>
        <p:nvSpPr>
          <p:cNvPr id="25" name="Text 21"/>
          <p:cNvSpPr/>
          <p:nvPr/>
        </p:nvSpPr>
        <p:spPr>
          <a:xfrm>
            <a:off x="565737" y="4214019"/>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26" name="Shape 22"/>
          <p:cNvSpPr/>
          <p:nvPr/>
        </p:nvSpPr>
        <p:spPr>
          <a:xfrm>
            <a:off x="565737" y="4013995"/>
            <a:ext cx="133350" cy="137160"/>
          </a:xfrm>
          <a:prstGeom prst="ellipse">
            <a:avLst/>
          </a:prstGeom>
          <a:solidFill>
            <a:srgbClr val="FFFFFF"/>
          </a:solidFill>
          <a:ln/>
        </p:spPr>
      </p:sp>
      <p:sp>
        <p:nvSpPr>
          <p:cNvPr id="27" name="Text 23"/>
          <p:cNvSpPr/>
          <p:nvPr/>
        </p:nvSpPr>
        <p:spPr>
          <a:xfrm>
            <a:off x="565737" y="4013995"/>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28" name="Text 24"/>
          <p:cNvSpPr/>
          <p:nvPr/>
        </p:nvSpPr>
        <p:spPr>
          <a:xfrm>
            <a:off x="815340" y="4079875"/>
            <a:ext cx="3196590" cy="2083435"/>
          </a:xfrm>
          <a:prstGeom prst="rect">
            <a:avLst/>
          </a:prstGeom>
          <a:noFill/>
          <a:ln/>
        </p:spPr>
        <p:txBody>
          <a:bodyPr wrap="square" lIns="91440" tIns="45720" rIns="91440" bIns="45720" rtlCol="0" anchor="t"/>
          <a:lstStyle/>
          <a:p>
            <a:pPr algn="just">
              <a:lnSpc>
                <a:spcPct val="100000"/>
              </a:lnSpc>
            </a:pPr>
            <a:r>
              <a:rPr lang="en-US" sz="2400" dirty="0">
                <a:solidFill>
                  <a:srgbClr val="606C9A"/>
                </a:solidFill>
                <a:latin typeface="MiSans" pitchFamily="34" charset="0"/>
                <a:ea typeface="MiSans" pitchFamily="34" charset="-122"/>
                <a:cs typeface="MiSans" pitchFamily="34" charset="-120"/>
              </a:rPr>
              <a:t>Editor-Only Page Example</a:t>
            </a:r>
            <a:endParaRPr lang="en-US" sz="1600" dirty="0"/>
          </a:p>
        </p:txBody>
      </p:sp>
      <p:sp>
        <p:nvSpPr>
          <p:cNvPr id="29" name="Shape 25"/>
          <p:cNvSpPr/>
          <p:nvPr/>
        </p:nvSpPr>
        <p:spPr>
          <a:xfrm>
            <a:off x="4207029" y="5375897"/>
            <a:ext cx="228803" cy="212992"/>
          </a:xfrm>
          <a:prstGeom prst="ellipse">
            <a:avLst/>
          </a:prstGeom>
          <a:solidFill>
            <a:srgbClr val="000000">
              <a:alpha val="0"/>
            </a:srgbClr>
          </a:solidFill>
          <a:ln w="41275">
            <a:solidFill>
              <a:srgbClr val="FFFFFF"/>
            </a:solidFill>
            <a:prstDash val="solid"/>
          </a:ln>
        </p:spPr>
      </p:sp>
      <p:sp>
        <p:nvSpPr>
          <p:cNvPr id="30" name="Text 26"/>
          <p:cNvSpPr/>
          <p:nvPr/>
        </p:nvSpPr>
        <p:spPr>
          <a:xfrm>
            <a:off x="4207029" y="5375897"/>
            <a:ext cx="228803" cy="212992"/>
          </a:xfrm>
          <a:prstGeom prst="rect">
            <a:avLst/>
          </a:prstGeom>
          <a:noFill/>
          <a:ln/>
        </p:spPr>
        <p:txBody>
          <a:bodyPr wrap="square" lIns="45720" tIns="91440" rIns="91440" bIns="45720" rtlCol="0" anchor="ctr"/>
          <a:lstStyle/>
          <a:p>
            <a:pPr>
              <a:lnSpc>
                <a:spcPct val="100000"/>
              </a:lnSpc>
            </a:pPr>
            <a:endParaRPr lang="en-US" sz="1600" dirty="0"/>
          </a:p>
        </p:txBody>
      </p:sp>
      <p:sp>
        <p:nvSpPr>
          <p:cNvPr id="31" name="Shape 27"/>
          <p:cNvSpPr/>
          <p:nvPr/>
        </p:nvSpPr>
        <p:spPr>
          <a:xfrm>
            <a:off x="4283428" y="5416435"/>
            <a:ext cx="137562" cy="131914"/>
          </a:xfrm>
          <a:prstGeom prst="ellipse">
            <a:avLst/>
          </a:prstGeom>
          <a:solidFill>
            <a:srgbClr val="C1CEF6"/>
          </a:solidFill>
          <a:ln/>
        </p:spPr>
      </p:sp>
      <p:sp>
        <p:nvSpPr>
          <p:cNvPr id="32" name="Text 28"/>
          <p:cNvSpPr/>
          <p:nvPr/>
        </p:nvSpPr>
        <p:spPr>
          <a:xfrm>
            <a:off x="4283428" y="5416435"/>
            <a:ext cx="137562" cy="131914"/>
          </a:xfrm>
          <a:prstGeom prst="rect">
            <a:avLst/>
          </a:prstGeom>
          <a:noFill/>
          <a:ln/>
        </p:spPr>
        <p:txBody>
          <a:bodyPr wrap="square" lIns="45720" tIns="91440" rIns="91440" bIns="45720" rtlCol="0" anchor="ctr"/>
          <a:lstStyle/>
          <a:p>
            <a:pPr>
              <a:lnSpc>
                <a:spcPct val="100000"/>
              </a:lnSpc>
            </a:pPr>
            <a:endParaRPr lang="en-US" sz="1600" dirty="0"/>
          </a:p>
        </p:txBody>
      </p:sp>
      <p:sp>
        <p:nvSpPr>
          <p:cNvPr id="33" name="Text 29"/>
          <p:cNvSpPr/>
          <p:nvPr/>
        </p:nvSpPr>
        <p:spPr>
          <a:xfrm>
            <a:off x="8610600" y="1015365"/>
            <a:ext cx="3196590" cy="597892"/>
          </a:xfrm>
          <a:prstGeom prst="rect">
            <a:avLst/>
          </a:prstGeom>
          <a:noFill/>
          <a:ln/>
        </p:spPr>
        <p:txBody>
          <a:bodyPr wrap="square" lIns="91440" tIns="45720" rIns="91440" bIns="45720" rtlCol="0" anchor="ctr">
            <a:spAutoFit/>
          </a:bodyPr>
          <a:lstStyle/>
          <a:p>
            <a:pPr algn="just">
              <a:lnSpc>
                <a:spcPct val="100000"/>
              </a:lnSpc>
            </a:pPr>
            <a:r>
              <a:rPr lang="en-US" sz="1800" dirty="0">
                <a:solidFill>
                  <a:srgbClr val="606C9A"/>
                </a:solidFill>
                <a:latin typeface="MiSans" pitchFamily="34" charset="0"/>
                <a:ea typeface="MiSans" pitchFamily="34" charset="-122"/>
                <a:cs typeface="MiSans" pitchFamily="34" charset="-120"/>
              </a:rPr>
              <a:t>Protecting a View with Role Check</a:t>
            </a:r>
            <a:endParaRPr lang="en-US" sz="1600" dirty="0"/>
          </a:p>
        </p:txBody>
      </p:sp>
      <p:sp>
        <p:nvSpPr>
          <p:cNvPr id="34" name="Text 30"/>
          <p:cNvSpPr/>
          <p:nvPr/>
        </p:nvSpPr>
        <p:spPr>
          <a:xfrm>
            <a:off x="8409305" y="1816735"/>
            <a:ext cx="3505835" cy="2077442"/>
          </a:xfrm>
          <a:prstGeom prst="rect">
            <a:avLst/>
          </a:prstGeom>
          <a:noFill/>
          <a:ln/>
        </p:spPr>
        <p:txBody>
          <a:bodyPr wrap="square" lIns="91440" tIns="45720" rIns="91440" bIns="45720" rtlCol="0" anchor="t">
            <a:spAutoFit/>
          </a:bodyPr>
          <a:lstStyle/>
          <a:p>
            <a:pPr>
              <a:lnSpc>
                <a:spcPct val="100000"/>
              </a:lnSpc>
            </a:pPr>
            <a:r>
              <a:rPr lang="en-US" sz="1400" dirty="0">
                <a:solidFill>
                  <a:srgbClr val="606C9A"/>
                </a:solidFill>
                <a:latin typeface="MiSans" pitchFamily="34" charset="0"/>
                <a:ea typeface="MiSans" pitchFamily="34" charset="-122"/>
                <a:cs typeface="MiSans" pitchFamily="34" charset="-120"/>
              </a:rPr>
              <a:t>To create an editor-only page, you can use the @login_required decorator to ensure the user is authenticated and then check the user’s role. For example, you can verify if the user’s role is 'editor' before rendering the page. This ensures that only users with the editor role can access the page.</a:t>
            </a:r>
            <a:endParaRPr lang="en-US" sz="1600" dirty="0"/>
          </a:p>
        </p:txBody>
      </p:sp>
      <p:sp>
        <p:nvSpPr>
          <p:cNvPr id="35" name="Text 31"/>
          <p:cNvSpPr/>
          <p:nvPr/>
        </p:nvSpPr>
        <p:spPr>
          <a:xfrm>
            <a:off x="4511675" y="3717925"/>
            <a:ext cx="6991985" cy="284559"/>
          </a:xfrm>
          <a:prstGeom prst="rect">
            <a:avLst/>
          </a:prstGeom>
          <a:noFill/>
          <a:ln/>
        </p:spPr>
        <p:txBody>
          <a:bodyPr wrap="square" lIns="91440" tIns="45720" rIns="91440" bIns="45720" rtlCol="0" anchor="ctr">
            <a:spAutoFit/>
          </a:bodyPr>
          <a:lstStyle/>
          <a:p>
            <a:pPr algn="just">
              <a:lnSpc>
                <a:spcPct val="100000"/>
              </a:lnSpc>
            </a:pPr>
            <a:r>
              <a:rPr lang="en-US" sz="1800" dirty="0">
                <a:solidFill>
                  <a:srgbClr val="606C9A"/>
                </a:solidFill>
                <a:latin typeface="MiSans" pitchFamily="34" charset="0"/>
                <a:ea typeface="MiSans" pitchFamily="34" charset="-122"/>
                <a:cs typeface="MiSans" pitchFamily="34" charset="-120"/>
              </a:rPr>
              <a:t>Handling Unauthorized Access</a:t>
            </a:r>
            <a:endParaRPr lang="en-US" sz="1600" dirty="0"/>
          </a:p>
        </p:txBody>
      </p:sp>
      <p:sp>
        <p:nvSpPr>
          <p:cNvPr id="36" name="Text 32"/>
          <p:cNvSpPr/>
          <p:nvPr/>
        </p:nvSpPr>
        <p:spPr>
          <a:xfrm>
            <a:off x="4309745" y="4131945"/>
            <a:ext cx="7106920" cy="1027509"/>
          </a:xfrm>
          <a:prstGeom prst="rect">
            <a:avLst/>
          </a:prstGeom>
          <a:noFill/>
          <a:ln/>
        </p:spPr>
        <p:txBody>
          <a:bodyPr wrap="square" lIns="91440" tIns="45720" rIns="91440" bIns="45720" rtlCol="0" anchor="t">
            <a:spAutoFit/>
          </a:bodyPr>
          <a:lstStyle/>
          <a:p>
            <a:pPr>
              <a:lnSpc>
                <a:spcPct val="100000"/>
              </a:lnSpc>
            </a:pPr>
            <a:r>
              <a:rPr lang="en-US" sz="1400" dirty="0">
                <a:solidFill>
                  <a:srgbClr val="606C9A"/>
                </a:solidFill>
                <a:latin typeface="MiSans" pitchFamily="34" charset="0"/>
                <a:ea typeface="MiSans" pitchFamily="34" charset="-122"/>
                <a:cs typeface="MiSans" pitchFamily="34" charset="-120"/>
              </a:rPr>
              <a:t>If a user does not have the required role, you can return an HttpResponseForbidden response. This informs the user that they do not have access to the requested page. By handling unauthorized access gracefully, you can improve the user experience and security of your application.</a:t>
            </a:r>
            <a:endParaRPr lang="en-US" sz="1600" dirty="0"/>
          </a:p>
        </p:txBody>
      </p:sp>
      <p:sp>
        <p:nvSpPr>
          <p:cNvPr id="37" name="Text 33"/>
          <p:cNvSpPr/>
          <p:nvPr/>
        </p:nvSpPr>
        <p:spPr>
          <a:xfrm>
            <a:off x="4511040" y="5320665"/>
            <a:ext cx="7006590" cy="284559"/>
          </a:xfrm>
          <a:prstGeom prst="rect">
            <a:avLst/>
          </a:prstGeom>
          <a:noFill/>
          <a:ln/>
        </p:spPr>
        <p:txBody>
          <a:bodyPr wrap="square" lIns="91440" tIns="45720" rIns="91440" bIns="45720" rtlCol="0" anchor="ctr">
            <a:spAutoFit/>
          </a:bodyPr>
          <a:lstStyle/>
          <a:p>
            <a:pPr algn="just">
              <a:lnSpc>
                <a:spcPct val="100000"/>
              </a:lnSpc>
            </a:pPr>
            <a:r>
              <a:rPr lang="en-US" sz="1800" dirty="0">
                <a:solidFill>
                  <a:srgbClr val="606C9A"/>
                </a:solidFill>
                <a:latin typeface="MiSans" pitchFamily="34" charset="0"/>
                <a:ea typeface="MiSans" pitchFamily="34" charset="-122"/>
                <a:cs typeface="MiSans" pitchFamily="34" charset="-120"/>
              </a:rPr>
              <a:t>Rendering the Editor Page</a:t>
            </a:r>
            <a:endParaRPr lang="en-US" sz="1600" dirty="0"/>
          </a:p>
        </p:txBody>
      </p:sp>
      <p:sp>
        <p:nvSpPr>
          <p:cNvPr id="38" name="Text 34"/>
          <p:cNvSpPr/>
          <p:nvPr/>
        </p:nvSpPr>
        <p:spPr>
          <a:xfrm>
            <a:off x="4309110" y="5734685"/>
            <a:ext cx="7106920" cy="1027509"/>
          </a:xfrm>
          <a:prstGeom prst="rect">
            <a:avLst/>
          </a:prstGeom>
          <a:noFill/>
          <a:ln/>
        </p:spPr>
        <p:txBody>
          <a:bodyPr wrap="square" lIns="91440" tIns="45720" rIns="91440" bIns="45720" rtlCol="0" anchor="t">
            <a:spAutoFit/>
          </a:bodyPr>
          <a:lstStyle/>
          <a:p>
            <a:pPr>
              <a:lnSpc>
                <a:spcPct val="100000"/>
              </a:lnSpc>
            </a:pPr>
            <a:r>
              <a:rPr lang="en-US" sz="1400" dirty="0">
                <a:solidFill>
                  <a:srgbClr val="606C9A"/>
                </a:solidFill>
                <a:latin typeface="MiSans" pitchFamily="34" charset="0"/>
                <a:ea typeface="MiSans" pitchFamily="34" charset="-122"/>
                <a:cs typeface="MiSans" pitchFamily="34" charset="-120"/>
              </a:rPr>
              <a:t>Once the role check passes, you can render the editor page using Django’s templating system. This allows you to display content and functionality specific to editors. By combining authentication, role checks, and templating, you can create secure and role-specific views in your application.</a:t>
            </a:r>
            <a:endParaRPr lang="en-US" sz="1600" dirty="0"/>
          </a:p>
        </p:txBody>
      </p:sp>
    </p:spTree>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name="Slide 13">
    <p:bg>
      <p:bgPr>
        <a:gradFill flip="none" rotWithShape="0">
          <a:gsLst>
            <a:gs pos="0">
              <a:srgbClr val="FFF2C6"/>
            </a:gs>
            <a:gs pos="47000">
              <a:srgbClr val="D8E1FD"/>
            </a:gs>
            <a:gs pos="78000">
              <a:srgbClr val="C7D5FC"/>
            </a:gs>
            <a:gs pos="100000">
              <a:srgbClr val="FDF8CB"/>
            </a:gs>
          </a:gsLst>
          <a:lin ang="2400000" scaled="1"/>
        </a:gradFill>
        <a:effectLst/>
      </p:bgPr>
    </p:bg>
    <p:spTree>
      <p:nvGrpSpPr>
        <p:cNvPr id="1" name=""/>
        <p:cNvGrpSpPr/>
        <p:nvPr/>
      </p:nvGrpSpPr>
      <p:grpSpPr>
        <a:xfrm>
          <a:off x="0" y="0"/>
          <a:ext cx="0" cy="0"/>
          <a:chOff x="0" y="0"/>
          <a:chExt cx="0" cy="0"/>
        </a:xfrm>
      </p:grpSpPr>
      <p:pic>
        <p:nvPicPr>
          <p:cNvPr id="2" name="Image 0" descr="https://kimi-img.moonshot.cn/pub/slides/slides_tmpl/image/25-08-27-20:04:38-d2nf8lh8bjvh7rlj0aeg.png"/>
          <p:cNvPicPr>
            <a:picLocks noChangeAspect="1"/>
          </p:cNvPicPr>
          <p:nvPr/>
        </p:nvPicPr>
        <p:blipFill>
          <a:blip r:embed="rId3"/>
          <a:stretch>
            <a:fillRect/>
          </a:stretch>
        </p:blipFill>
        <p:spPr>
          <a:xfrm>
            <a:off x="4928399" y="517692"/>
            <a:ext cx="7251700" cy="6340308"/>
          </a:xfrm>
          <a:prstGeom prst="rect">
            <a:avLst/>
          </a:prstGeom>
        </p:spPr>
      </p:pic>
      <p:sp>
        <p:nvSpPr>
          <p:cNvPr id="3" name="Text 0"/>
          <p:cNvSpPr/>
          <p:nvPr/>
        </p:nvSpPr>
        <p:spPr>
          <a:xfrm>
            <a:off x="7048502" y="2308860"/>
            <a:ext cx="4599086" cy="3861792"/>
          </a:xfrm>
          <a:prstGeom prst="rect">
            <a:avLst/>
          </a:prstGeom>
          <a:noFill/>
          <a:ln/>
        </p:spPr>
        <p:txBody>
          <a:bodyPr wrap="square" lIns="91440" tIns="45720" rIns="91440" bIns="45720" rtlCol="0" anchor="ctr">
            <a:spAutoFit/>
          </a:bodyPr>
          <a:lstStyle/>
          <a:p>
            <a:pPr algn="just">
              <a:lnSpc>
                <a:spcPct val="100000"/>
              </a:lnSpc>
            </a:pPr>
            <a:r>
              <a:rPr lang="en-US" sz="25000" dirty="0">
                <a:solidFill>
                  <a:srgbClr val="7F9CDF"/>
                </a:solidFill>
                <a:latin typeface="MiSans" pitchFamily="34" charset="0"/>
                <a:ea typeface="MiSans" pitchFamily="34" charset="-122"/>
                <a:cs typeface="MiSans" pitchFamily="34" charset="-120"/>
              </a:rPr>
              <a:t>05</a:t>
            </a:r>
            <a:endParaRPr lang="en-US" sz="1600" dirty="0"/>
          </a:p>
        </p:txBody>
      </p:sp>
      <p:sp>
        <p:nvSpPr>
          <p:cNvPr id="4" name="Text 1"/>
          <p:cNvSpPr/>
          <p:nvPr/>
        </p:nvSpPr>
        <p:spPr>
          <a:xfrm>
            <a:off x="797560" y="1932305"/>
            <a:ext cx="10755630" cy="613767"/>
          </a:xfrm>
          <a:prstGeom prst="rect">
            <a:avLst/>
          </a:prstGeom>
          <a:noFill/>
          <a:ln/>
        </p:spPr>
        <p:txBody>
          <a:bodyPr wrap="square" lIns="91440" tIns="45720" rIns="91440" bIns="45720" rtlCol="0" anchor="ctr">
            <a:spAutoFit/>
          </a:bodyPr>
          <a:lstStyle/>
          <a:p>
            <a:pPr>
              <a:lnSpc>
                <a:spcPct val="100000"/>
              </a:lnSpc>
            </a:pPr>
            <a:r>
              <a:rPr lang="en-US" sz="4000" dirty="0">
                <a:solidFill>
                  <a:srgbClr val="6D7AAF"/>
                </a:solidFill>
                <a:latin typeface="MiSans" pitchFamily="34" charset="0"/>
                <a:ea typeface="MiSans" pitchFamily="34" charset="-122"/>
                <a:cs typeface="MiSans" pitchFamily="34" charset="-120"/>
              </a:rPr>
              <a:t>Password &amp; Lab</a:t>
            </a:r>
            <a:endParaRPr lang="en-US" sz="1600" dirty="0"/>
          </a:p>
        </p:txBody>
      </p:sp>
      <p:sp>
        <p:nvSpPr>
          <p:cNvPr id="5" name="Shape 2"/>
          <p:cNvSpPr/>
          <p:nvPr/>
        </p:nvSpPr>
        <p:spPr>
          <a:xfrm>
            <a:off x="731049" y="856006"/>
            <a:ext cx="133350" cy="137160"/>
          </a:xfrm>
          <a:prstGeom prst="ellipse">
            <a:avLst/>
          </a:prstGeom>
          <a:solidFill>
            <a:srgbClr val="FFFFFF"/>
          </a:solidFill>
          <a:ln/>
        </p:spPr>
      </p:sp>
      <p:sp>
        <p:nvSpPr>
          <p:cNvPr id="6" name="Text 3"/>
          <p:cNvSpPr/>
          <p:nvPr/>
        </p:nvSpPr>
        <p:spPr>
          <a:xfrm>
            <a:off x="731049" y="856006"/>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7" name="Shape 4"/>
          <p:cNvSpPr/>
          <p:nvPr/>
        </p:nvSpPr>
        <p:spPr>
          <a:xfrm>
            <a:off x="931074" y="856006"/>
            <a:ext cx="133350" cy="137160"/>
          </a:xfrm>
          <a:prstGeom prst="ellipse">
            <a:avLst/>
          </a:prstGeom>
          <a:solidFill>
            <a:srgbClr val="FFFFFF"/>
          </a:solidFill>
          <a:ln/>
        </p:spPr>
      </p:sp>
      <p:sp>
        <p:nvSpPr>
          <p:cNvPr id="8" name="Text 5"/>
          <p:cNvSpPr/>
          <p:nvPr/>
        </p:nvSpPr>
        <p:spPr>
          <a:xfrm>
            <a:off x="931074" y="856006"/>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9" name="Shape 6"/>
          <p:cNvSpPr/>
          <p:nvPr/>
        </p:nvSpPr>
        <p:spPr>
          <a:xfrm>
            <a:off x="1131099" y="856006"/>
            <a:ext cx="133350" cy="137160"/>
          </a:xfrm>
          <a:prstGeom prst="ellipse">
            <a:avLst/>
          </a:prstGeom>
          <a:solidFill>
            <a:srgbClr val="FFFFFF"/>
          </a:solidFill>
          <a:ln/>
        </p:spPr>
      </p:sp>
      <p:sp>
        <p:nvSpPr>
          <p:cNvPr id="10" name="Text 7"/>
          <p:cNvSpPr/>
          <p:nvPr/>
        </p:nvSpPr>
        <p:spPr>
          <a:xfrm>
            <a:off x="1131099" y="856006"/>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1" name="Shape 8"/>
          <p:cNvSpPr/>
          <p:nvPr/>
        </p:nvSpPr>
        <p:spPr>
          <a:xfrm>
            <a:off x="1331124" y="856006"/>
            <a:ext cx="133350" cy="137160"/>
          </a:xfrm>
          <a:prstGeom prst="ellipse">
            <a:avLst/>
          </a:prstGeom>
          <a:solidFill>
            <a:srgbClr val="FFFFFF"/>
          </a:solidFill>
          <a:ln/>
        </p:spPr>
      </p:sp>
      <p:sp>
        <p:nvSpPr>
          <p:cNvPr id="12" name="Text 9"/>
          <p:cNvSpPr/>
          <p:nvPr/>
        </p:nvSpPr>
        <p:spPr>
          <a:xfrm>
            <a:off x="1331124" y="856006"/>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3" name="Shape 10"/>
          <p:cNvSpPr/>
          <p:nvPr/>
        </p:nvSpPr>
        <p:spPr>
          <a:xfrm>
            <a:off x="527687" y="1596530"/>
            <a:ext cx="133350" cy="137160"/>
          </a:xfrm>
          <a:prstGeom prst="ellipse">
            <a:avLst/>
          </a:prstGeom>
          <a:solidFill>
            <a:srgbClr val="FFFFFF"/>
          </a:solidFill>
          <a:ln/>
        </p:spPr>
      </p:sp>
      <p:sp>
        <p:nvSpPr>
          <p:cNvPr id="14" name="Text 11"/>
          <p:cNvSpPr/>
          <p:nvPr/>
        </p:nvSpPr>
        <p:spPr>
          <a:xfrm>
            <a:off x="527687" y="1596530"/>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5" name="Shape 12"/>
          <p:cNvSpPr/>
          <p:nvPr/>
        </p:nvSpPr>
        <p:spPr>
          <a:xfrm>
            <a:off x="527687" y="1396504"/>
            <a:ext cx="133350" cy="137160"/>
          </a:xfrm>
          <a:prstGeom prst="ellipse">
            <a:avLst/>
          </a:prstGeom>
          <a:solidFill>
            <a:srgbClr val="FFFFFF"/>
          </a:solidFill>
          <a:ln/>
        </p:spPr>
      </p:sp>
      <p:sp>
        <p:nvSpPr>
          <p:cNvPr id="16" name="Text 13"/>
          <p:cNvSpPr/>
          <p:nvPr/>
        </p:nvSpPr>
        <p:spPr>
          <a:xfrm>
            <a:off x="527687" y="1396504"/>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7" name="Shape 14"/>
          <p:cNvSpPr/>
          <p:nvPr/>
        </p:nvSpPr>
        <p:spPr>
          <a:xfrm>
            <a:off x="527687" y="1196479"/>
            <a:ext cx="133350" cy="137160"/>
          </a:xfrm>
          <a:prstGeom prst="ellipse">
            <a:avLst/>
          </a:prstGeom>
          <a:solidFill>
            <a:srgbClr val="FFFFFF"/>
          </a:solidFill>
          <a:ln/>
        </p:spPr>
      </p:sp>
      <p:sp>
        <p:nvSpPr>
          <p:cNvPr id="18" name="Text 15"/>
          <p:cNvSpPr/>
          <p:nvPr/>
        </p:nvSpPr>
        <p:spPr>
          <a:xfrm>
            <a:off x="527687" y="1196479"/>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9" name="Shape 16"/>
          <p:cNvSpPr/>
          <p:nvPr/>
        </p:nvSpPr>
        <p:spPr>
          <a:xfrm>
            <a:off x="527687" y="996455"/>
            <a:ext cx="133350" cy="137160"/>
          </a:xfrm>
          <a:prstGeom prst="ellipse">
            <a:avLst/>
          </a:prstGeom>
          <a:solidFill>
            <a:srgbClr val="FFFFFF"/>
          </a:solidFill>
          <a:ln/>
        </p:spPr>
      </p:sp>
      <p:sp>
        <p:nvSpPr>
          <p:cNvPr id="20" name="Text 17"/>
          <p:cNvSpPr/>
          <p:nvPr/>
        </p:nvSpPr>
        <p:spPr>
          <a:xfrm>
            <a:off x="527687" y="996455"/>
            <a:ext cx="133350" cy="137160"/>
          </a:xfrm>
          <a:prstGeom prst="rect">
            <a:avLst/>
          </a:prstGeom>
          <a:noFill/>
          <a:ln/>
        </p:spPr>
        <p:txBody>
          <a:bodyPr wrap="square" lIns="45720" tIns="91440" rIns="91440" bIns="45720" rtlCol="0" anchor="ctr"/>
          <a:lstStyle/>
          <a:p>
            <a:pPr>
              <a:lnSpc>
                <a:spcPct val="100000"/>
              </a:lnSpc>
            </a:pPr>
            <a:endParaRPr lang="en-US" sz="1600" dirty="0"/>
          </a:p>
        </p:txBody>
      </p:sp>
      <p:pic>
        <p:nvPicPr>
          <p:cNvPr id="21" name="Image 1" descr="https://kimi-img.moonshot.cn/pub/slides/slides_tmpl/image/25-08-27-20:04:34-d2nf8kh8bjvh7rlj0a80.png"/>
          <p:cNvPicPr>
            <a:picLocks noChangeAspect="1"/>
          </p:cNvPicPr>
          <p:nvPr/>
        </p:nvPicPr>
        <p:blipFill>
          <a:blip r:embed="rId4">
            <a:alphaModFix amt="59000"/>
          </a:blip>
          <a:stretch>
            <a:fillRect/>
          </a:stretch>
        </p:blipFill>
        <p:spPr>
          <a:xfrm>
            <a:off x="5131435" y="330200"/>
            <a:ext cx="7048500" cy="6197600"/>
          </a:xfrm>
          <a:prstGeom prst="rect">
            <a:avLst/>
          </a:prstGeom>
        </p:spPr>
      </p:pic>
      <p:pic>
        <p:nvPicPr>
          <p:cNvPr id="22" name="Image 2" descr="https://kimi-img.moonshot.cn/pub/slides/slides_tmpl/image/25-08-27-20:04:33-d2nf8k98bjvh7rlj0a7g.png"/>
          <p:cNvPicPr>
            <a:picLocks noChangeAspect="1"/>
          </p:cNvPicPr>
          <p:nvPr/>
        </p:nvPicPr>
        <p:blipFill>
          <a:blip r:embed="rId5"/>
          <a:stretch>
            <a:fillRect/>
          </a:stretch>
        </p:blipFill>
        <p:spPr>
          <a:xfrm>
            <a:off x="0" y="3797300"/>
            <a:ext cx="5143500" cy="3060700"/>
          </a:xfrm>
          <a:prstGeom prst="rect">
            <a:avLst/>
          </a:prstGeom>
        </p:spPr>
      </p:pic>
      <p:pic>
        <p:nvPicPr>
          <p:cNvPr id="23" name="Image 3" descr="https://kimi-img.moonshot.cn/pub/slides/slides_tmpl/image/25-08-27-20:04:32-d2nf8k18bjvh7rlj0a5g.png"/>
          <p:cNvPicPr>
            <a:picLocks noChangeAspect="1"/>
          </p:cNvPicPr>
          <p:nvPr/>
        </p:nvPicPr>
        <p:blipFill>
          <a:blip r:embed="rId6"/>
          <a:stretch>
            <a:fillRect/>
          </a:stretch>
        </p:blipFill>
        <p:spPr>
          <a:xfrm>
            <a:off x="512445" y="4587240"/>
            <a:ext cx="152400" cy="1524000"/>
          </a:xfrm>
          <a:prstGeom prst="rect">
            <a:avLst/>
          </a:prstGeom>
        </p:spPr>
      </p:pic>
      <p:pic>
        <p:nvPicPr>
          <p:cNvPr id="24" name="Image 4" descr="https://kimi-img.moonshot.cn/pub/slides/slides_tmpl/image/25-08-27-20:04:32-d2nf8k18bjvh7rlj0a60.png"/>
          <p:cNvPicPr>
            <a:picLocks noChangeAspect="1"/>
          </p:cNvPicPr>
          <p:nvPr/>
        </p:nvPicPr>
        <p:blipFill>
          <a:blip r:embed="rId7"/>
          <a:stretch>
            <a:fillRect/>
          </a:stretch>
        </p:blipFill>
        <p:spPr>
          <a:xfrm>
            <a:off x="1311275" y="3907257"/>
            <a:ext cx="1320800" cy="1371600"/>
          </a:xfrm>
          <a:prstGeom prst="rect">
            <a:avLst/>
          </a:prstGeom>
        </p:spPr>
      </p:pic>
      <p:pic>
        <p:nvPicPr>
          <p:cNvPr id="25" name="Image 5" descr="https://kimi-img.moonshot.cn/pub/slides/slides_tmpl/image/25-08-27-20:04:32-d2nf8k18bjvh7rlj0a6g.png"/>
          <p:cNvPicPr>
            <a:picLocks noChangeAspect="1"/>
          </p:cNvPicPr>
          <p:nvPr/>
        </p:nvPicPr>
        <p:blipFill>
          <a:blip r:embed="rId8"/>
          <a:stretch>
            <a:fillRect/>
          </a:stretch>
        </p:blipFill>
        <p:spPr>
          <a:xfrm>
            <a:off x="10570172" y="1111250"/>
            <a:ext cx="983056" cy="907962"/>
          </a:xfrm>
          <a:prstGeom prst="rect">
            <a:avLst/>
          </a:prstGeom>
        </p:spPr>
      </p:pic>
      <p:sp>
        <p:nvSpPr>
          <p:cNvPr id="26" name="Shape 18"/>
          <p:cNvSpPr/>
          <p:nvPr/>
        </p:nvSpPr>
        <p:spPr>
          <a:xfrm>
            <a:off x="1101725" y="3958057"/>
            <a:ext cx="539750" cy="508001"/>
          </a:xfrm>
          <a:prstGeom prst="ellipse">
            <a:avLst/>
          </a:prstGeom>
          <a:solidFill>
            <a:srgbClr val="B2C4FF"/>
          </a:solidFill>
          <a:ln/>
        </p:spPr>
      </p:sp>
      <p:sp>
        <p:nvSpPr>
          <p:cNvPr id="27" name="Text 19"/>
          <p:cNvSpPr/>
          <p:nvPr/>
        </p:nvSpPr>
        <p:spPr>
          <a:xfrm>
            <a:off x="1101725" y="3958057"/>
            <a:ext cx="539750" cy="508001"/>
          </a:xfrm>
          <a:prstGeom prst="rect">
            <a:avLst/>
          </a:prstGeom>
          <a:noFill/>
          <a:ln/>
        </p:spPr>
        <p:txBody>
          <a:bodyPr wrap="square" lIns="45720" tIns="91440" rIns="91440" bIns="45720" rtlCol="0" anchor="ctr"/>
          <a:lstStyle/>
          <a:p>
            <a:pPr>
              <a:lnSpc>
                <a:spcPct val="100000"/>
              </a:lnSpc>
            </a:pPr>
            <a:endParaRPr lang="en-US" sz="1600" dirty="0"/>
          </a:p>
        </p:txBody>
      </p:sp>
      <p:pic>
        <p:nvPicPr>
          <p:cNvPr id="28" name="Image 6" descr="https://kimi-img.moonshot.cn/pub/slides/slides_tmpl/image/25-08-27-20:04:32-d2nf8k18bjvh7rlj0a60.png"/>
          <p:cNvPicPr>
            <a:picLocks noChangeAspect="1"/>
          </p:cNvPicPr>
          <p:nvPr/>
        </p:nvPicPr>
        <p:blipFill>
          <a:blip r:embed="rId7"/>
          <a:stretch>
            <a:fillRect/>
          </a:stretch>
        </p:blipFill>
        <p:spPr>
          <a:xfrm>
            <a:off x="11187651" y="1515914"/>
            <a:ext cx="731154" cy="676035"/>
          </a:xfrm>
          <a:prstGeom prst="rect">
            <a:avLst/>
          </a:prstGeom>
        </p:spPr>
      </p:pic>
    </p:spTree>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name="Slide 14">
    <p:bg>
      <p:bgPr>
        <a:solidFill>
          <a:srgbClr val="FBF3DE"/>
        </a:solidFill>
        <a:effectLst/>
      </p:bgPr>
    </p:bg>
    <p:spTree>
      <p:nvGrpSpPr>
        <p:cNvPr id="1" name=""/>
        <p:cNvGrpSpPr/>
        <p:nvPr/>
      </p:nvGrpSpPr>
      <p:grpSpPr>
        <a:xfrm>
          <a:off x="0" y="0"/>
          <a:ext cx="0" cy="0"/>
          <a:chOff x="0" y="0"/>
          <a:chExt cx="0" cy="0"/>
        </a:xfrm>
      </p:grpSpPr>
      <p:pic>
        <p:nvPicPr>
          <p:cNvPr id="2" name="Image 0" descr="https://kimi-img.moonshot.cn/pub/slides/slides_tmpl/image/25-08-27-20:04:34-d2nf8kh8bjvh7rlj0a90.jpeg"/>
          <p:cNvPicPr>
            <a:picLocks noChangeAspect="1"/>
          </p:cNvPicPr>
          <p:nvPr/>
        </p:nvPicPr>
        <p:blipFill>
          <a:blip r:embed="rId3"/>
          <a:stretch>
            <a:fillRect/>
          </a:stretch>
        </p:blipFill>
        <p:spPr>
          <a:xfrm>
            <a:off x="4863465" y="1213485"/>
            <a:ext cx="6986905" cy="4730750"/>
          </a:xfrm>
          <a:prstGeom prst="rect">
            <a:avLst/>
          </a:prstGeom>
        </p:spPr>
      </p:pic>
      <p:sp>
        <p:nvSpPr>
          <p:cNvPr id="3" name="Shape 0"/>
          <p:cNvSpPr/>
          <p:nvPr/>
        </p:nvSpPr>
        <p:spPr>
          <a:xfrm>
            <a:off x="545117" y="673135"/>
            <a:ext cx="133350" cy="137160"/>
          </a:xfrm>
          <a:prstGeom prst="ellipse">
            <a:avLst/>
          </a:prstGeom>
          <a:solidFill>
            <a:srgbClr val="FFFFFF"/>
          </a:solidFill>
          <a:ln/>
        </p:spPr>
      </p:sp>
      <p:sp>
        <p:nvSpPr>
          <p:cNvPr id="4" name="Text 1"/>
          <p:cNvSpPr/>
          <p:nvPr/>
        </p:nvSpPr>
        <p:spPr>
          <a:xfrm>
            <a:off x="545117" y="673135"/>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5" name="Shape 2"/>
          <p:cNvSpPr/>
          <p:nvPr/>
        </p:nvSpPr>
        <p:spPr>
          <a:xfrm>
            <a:off x="745142" y="673135"/>
            <a:ext cx="133350" cy="137160"/>
          </a:xfrm>
          <a:prstGeom prst="ellipse">
            <a:avLst/>
          </a:prstGeom>
          <a:solidFill>
            <a:srgbClr val="FFFFFF"/>
          </a:solidFill>
          <a:ln/>
        </p:spPr>
      </p:sp>
      <p:sp>
        <p:nvSpPr>
          <p:cNvPr id="6" name="Text 3"/>
          <p:cNvSpPr/>
          <p:nvPr/>
        </p:nvSpPr>
        <p:spPr>
          <a:xfrm>
            <a:off x="745142" y="673135"/>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7" name="Shape 4"/>
          <p:cNvSpPr/>
          <p:nvPr/>
        </p:nvSpPr>
        <p:spPr>
          <a:xfrm>
            <a:off x="945167" y="673135"/>
            <a:ext cx="133350" cy="137160"/>
          </a:xfrm>
          <a:prstGeom prst="ellipse">
            <a:avLst/>
          </a:prstGeom>
          <a:solidFill>
            <a:srgbClr val="FFFFFF"/>
          </a:solidFill>
          <a:ln/>
        </p:spPr>
      </p:sp>
      <p:sp>
        <p:nvSpPr>
          <p:cNvPr id="8" name="Text 5"/>
          <p:cNvSpPr/>
          <p:nvPr/>
        </p:nvSpPr>
        <p:spPr>
          <a:xfrm>
            <a:off x="945167" y="673135"/>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9" name="Shape 6"/>
          <p:cNvSpPr/>
          <p:nvPr/>
        </p:nvSpPr>
        <p:spPr>
          <a:xfrm>
            <a:off x="1145192" y="673135"/>
            <a:ext cx="133350" cy="137160"/>
          </a:xfrm>
          <a:prstGeom prst="ellipse">
            <a:avLst/>
          </a:prstGeom>
          <a:solidFill>
            <a:srgbClr val="FFFFFF"/>
          </a:solidFill>
          <a:ln/>
        </p:spPr>
      </p:sp>
      <p:sp>
        <p:nvSpPr>
          <p:cNvPr id="10" name="Text 7"/>
          <p:cNvSpPr/>
          <p:nvPr/>
        </p:nvSpPr>
        <p:spPr>
          <a:xfrm>
            <a:off x="1145192" y="673135"/>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1" name="Shape 8"/>
          <p:cNvSpPr/>
          <p:nvPr/>
        </p:nvSpPr>
        <p:spPr>
          <a:xfrm>
            <a:off x="341754" y="1413659"/>
            <a:ext cx="133350" cy="137160"/>
          </a:xfrm>
          <a:prstGeom prst="ellipse">
            <a:avLst/>
          </a:prstGeom>
          <a:solidFill>
            <a:srgbClr val="FFFFFF"/>
          </a:solidFill>
          <a:ln/>
        </p:spPr>
      </p:sp>
      <p:sp>
        <p:nvSpPr>
          <p:cNvPr id="12" name="Text 9"/>
          <p:cNvSpPr/>
          <p:nvPr/>
        </p:nvSpPr>
        <p:spPr>
          <a:xfrm>
            <a:off x="341754" y="1413659"/>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3" name="Shape 10"/>
          <p:cNvSpPr/>
          <p:nvPr/>
        </p:nvSpPr>
        <p:spPr>
          <a:xfrm>
            <a:off x="341754" y="1213633"/>
            <a:ext cx="133350" cy="137160"/>
          </a:xfrm>
          <a:prstGeom prst="ellipse">
            <a:avLst/>
          </a:prstGeom>
          <a:solidFill>
            <a:srgbClr val="FFFFFF"/>
          </a:solidFill>
          <a:ln/>
        </p:spPr>
      </p:sp>
      <p:sp>
        <p:nvSpPr>
          <p:cNvPr id="14" name="Text 11"/>
          <p:cNvSpPr/>
          <p:nvPr/>
        </p:nvSpPr>
        <p:spPr>
          <a:xfrm>
            <a:off x="341754" y="1213633"/>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5" name="Shape 12"/>
          <p:cNvSpPr/>
          <p:nvPr/>
        </p:nvSpPr>
        <p:spPr>
          <a:xfrm>
            <a:off x="341754" y="1013608"/>
            <a:ext cx="133350" cy="137160"/>
          </a:xfrm>
          <a:prstGeom prst="ellipse">
            <a:avLst/>
          </a:prstGeom>
          <a:solidFill>
            <a:srgbClr val="FFFFFF"/>
          </a:solidFill>
          <a:ln/>
        </p:spPr>
      </p:sp>
      <p:sp>
        <p:nvSpPr>
          <p:cNvPr id="16" name="Text 13"/>
          <p:cNvSpPr/>
          <p:nvPr/>
        </p:nvSpPr>
        <p:spPr>
          <a:xfrm>
            <a:off x="341754" y="1013608"/>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7" name="Shape 14"/>
          <p:cNvSpPr/>
          <p:nvPr/>
        </p:nvSpPr>
        <p:spPr>
          <a:xfrm>
            <a:off x="341754" y="813584"/>
            <a:ext cx="133350" cy="137160"/>
          </a:xfrm>
          <a:prstGeom prst="ellipse">
            <a:avLst/>
          </a:prstGeom>
          <a:solidFill>
            <a:srgbClr val="FFFFFF"/>
          </a:solidFill>
          <a:ln/>
        </p:spPr>
      </p:sp>
      <p:sp>
        <p:nvSpPr>
          <p:cNvPr id="18" name="Text 15"/>
          <p:cNvSpPr/>
          <p:nvPr/>
        </p:nvSpPr>
        <p:spPr>
          <a:xfrm>
            <a:off x="341754" y="813584"/>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9" name="Text 16"/>
          <p:cNvSpPr/>
          <p:nvPr/>
        </p:nvSpPr>
        <p:spPr>
          <a:xfrm>
            <a:off x="611505" y="880110"/>
            <a:ext cx="3765550" cy="1651635"/>
          </a:xfrm>
          <a:prstGeom prst="rect">
            <a:avLst/>
          </a:prstGeom>
          <a:noFill/>
          <a:ln/>
        </p:spPr>
        <p:txBody>
          <a:bodyPr wrap="square" lIns="91440" tIns="45720" rIns="91440" bIns="45720" rtlCol="0" anchor="ctr"/>
          <a:lstStyle/>
          <a:p>
            <a:pPr algn="just">
              <a:lnSpc>
                <a:spcPct val="100000"/>
              </a:lnSpc>
            </a:pPr>
            <a:r>
              <a:rPr lang="en-US" sz="2400" dirty="0">
                <a:solidFill>
                  <a:srgbClr val="606C9A"/>
                </a:solidFill>
                <a:latin typeface="MiSans" pitchFamily="34" charset="0"/>
                <a:ea typeface="MiSans" pitchFamily="34" charset="-122"/>
                <a:cs typeface="MiSans" pitchFamily="34" charset="-120"/>
              </a:rPr>
              <a:t>Secure Change &amp; Reset Flows</a:t>
            </a:r>
            <a:endParaRPr lang="en-US" sz="1600" dirty="0"/>
          </a:p>
        </p:txBody>
      </p:sp>
      <p:sp>
        <p:nvSpPr>
          <p:cNvPr id="20" name="Shape 17"/>
          <p:cNvSpPr/>
          <p:nvPr/>
        </p:nvSpPr>
        <p:spPr>
          <a:xfrm>
            <a:off x="410210" y="2501265"/>
            <a:ext cx="273685" cy="332740"/>
          </a:xfrm>
          <a:prstGeom prst="ellipse">
            <a:avLst/>
          </a:prstGeom>
          <a:solidFill>
            <a:srgbClr val="000000">
              <a:alpha val="0"/>
            </a:srgbClr>
          </a:solidFill>
          <a:ln w="41275">
            <a:solidFill>
              <a:srgbClr val="FFFFFF"/>
            </a:solidFill>
            <a:prstDash val="solid"/>
          </a:ln>
        </p:spPr>
      </p:sp>
      <p:sp>
        <p:nvSpPr>
          <p:cNvPr id="21" name="Text 18"/>
          <p:cNvSpPr/>
          <p:nvPr/>
        </p:nvSpPr>
        <p:spPr>
          <a:xfrm>
            <a:off x="410210" y="2501265"/>
            <a:ext cx="273685" cy="332740"/>
          </a:xfrm>
          <a:prstGeom prst="rect">
            <a:avLst/>
          </a:prstGeom>
          <a:noFill/>
          <a:ln/>
        </p:spPr>
        <p:txBody>
          <a:bodyPr wrap="square" lIns="45720" tIns="91440" rIns="91440" bIns="45720" rtlCol="0" anchor="ctr"/>
          <a:lstStyle/>
          <a:p>
            <a:pPr>
              <a:lnSpc>
                <a:spcPct val="100000"/>
              </a:lnSpc>
            </a:pPr>
            <a:endParaRPr lang="en-US" sz="1600" dirty="0"/>
          </a:p>
        </p:txBody>
      </p:sp>
      <p:sp>
        <p:nvSpPr>
          <p:cNvPr id="22" name="Shape 19"/>
          <p:cNvSpPr/>
          <p:nvPr/>
        </p:nvSpPr>
        <p:spPr>
          <a:xfrm>
            <a:off x="501595" y="2564594"/>
            <a:ext cx="164546" cy="206079"/>
          </a:xfrm>
          <a:prstGeom prst="ellipse">
            <a:avLst/>
          </a:prstGeom>
          <a:solidFill>
            <a:srgbClr val="C1CEF6"/>
          </a:solidFill>
          <a:ln/>
        </p:spPr>
      </p:sp>
      <p:sp>
        <p:nvSpPr>
          <p:cNvPr id="23" name="Text 20"/>
          <p:cNvSpPr/>
          <p:nvPr/>
        </p:nvSpPr>
        <p:spPr>
          <a:xfrm>
            <a:off x="501595" y="2564594"/>
            <a:ext cx="164546" cy="206079"/>
          </a:xfrm>
          <a:prstGeom prst="rect">
            <a:avLst/>
          </a:prstGeom>
          <a:noFill/>
          <a:ln/>
        </p:spPr>
        <p:txBody>
          <a:bodyPr wrap="square" lIns="45720" tIns="91440" rIns="91440" bIns="45720" rtlCol="0" anchor="ctr"/>
          <a:lstStyle/>
          <a:p>
            <a:pPr>
              <a:lnSpc>
                <a:spcPct val="100000"/>
              </a:lnSpc>
            </a:pPr>
            <a:endParaRPr lang="en-US" sz="1600" dirty="0"/>
          </a:p>
        </p:txBody>
      </p:sp>
      <p:pic>
        <p:nvPicPr>
          <p:cNvPr id="24" name="Image 1" descr="https://kimi-img.moonshot.cn/pub/slides/slides_tmpl/image/25-08-27-20:04:33-d2nf8k98bjvh7rlj0a7g.png"/>
          <p:cNvPicPr>
            <a:picLocks noChangeAspect="1"/>
          </p:cNvPicPr>
          <p:nvPr/>
        </p:nvPicPr>
        <p:blipFill>
          <a:blip r:embed="rId4"/>
          <a:stretch>
            <a:fillRect/>
          </a:stretch>
        </p:blipFill>
        <p:spPr>
          <a:xfrm flipH="1">
            <a:off x="5441394" y="2324796"/>
            <a:ext cx="6782099" cy="4533204"/>
          </a:xfrm>
          <a:prstGeom prst="rect">
            <a:avLst/>
          </a:prstGeom>
        </p:spPr>
      </p:pic>
      <p:sp>
        <p:nvSpPr>
          <p:cNvPr id="25" name="Shape 21"/>
          <p:cNvSpPr/>
          <p:nvPr/>
        </p:nvSpPr>
        <p:spPr>
          <a:xfrm>
            <a:off x="4260116" y="2993310"/>
            <a:ext cx="7931884" cy="213351"/>
          </a:xfrm>
          <a:prstGeom prst="rect">
            <a:avLst/>
          </a:prstGeom>
          <a:solidFill>
            <a:srgbClr val="F9F1DC"/>
          </a:solidFill>
          <a:ln/>
        </p:spPr>
      </p:sp>
      <p:sp>
        <p:nvSpPr>
          <p:cNvPr id="26" name="Text 22"/>
          <p:cNvSpPr/>
          <p:nvPr/>
        </p:nvSpPr>
        <p:spPr>
          <a:xfrm>
            <a:off x="4260116" y="2993310"/>
            <a:ext cx="7931884" cy="213351"/>
          </a:xfrm>
          <a:prstGeom prst="rect">
            <a:avLst/>
          </a:prstGeom>
          <a:noFill/>
          <a:ln/>
        </p:spPr>
        <p:txBody>
          <a:bodyPr wrap="square" lIns="45720" tIns="91440" rIns="91440" bIns="45720" rtlCol="0" anchor="ctr"/>
          <a:lstStyle/>
          <a:p>
            <a:pPr>
              <a:lnSpc>
                <a:spcPct val="100000"/>
              </a:lnSpc>
            </a:pPr>
            <a:endParaRPr lang="en-US" sz="1600" dirty="0"/>
          </a:p>
        </p:txBody>
      </p:sp>
      <p:sp>
        <p:nvSpPr>
          <p:cNvPr id="27" name="Text 23"/>
          <p:cNvSpPr/>
          <p:nvPr/>
        </p:nvSpPr>
        <p:spPr>
          <a:xfrm>
            <a:off x="779780" y="2604770"/>
            <a:ext cx="3745865" cy="876935"/>
          </a:xfrm>
          <a:prstGeom prst="rect">
            <a:avLst/>
          </a:prstGeom>
          <a:noFill/>
          <a:ln/>
        </p:spPr>
        <p:txBody>
          <a:bodyPr wrap="square" lIns="91440" tIns="45720" rIns="91440" bIns="45720" rtlCol="0" anchor="ctr"/>
          <a:lstStyle/>
          <a:p>
            <a:pPr algn="just">
              <a:lnSpc>
                <a:spcPct val="100000"/>
              </a:lnSpc>
            </a:pPr>
            <a:r>
              <a:rPr lang="en-US" sz="2000" dirty="0">
                <a:solidFill>
                  <a:srgbClr val="606C9A"/>
                </a:solidFill>
                <a:latin typeface="MiSans" pitchFamily="34" charset="0"/>
                <a:ea typeface="MiSans" pitchFamily="34" charset="-122"/>
                <a:cs typeface="MiSans" pitchFamily="34" charset="-120"/>
              </a:rPr>
              <a:t>Password Management Flows</a:t>
            </a:r>
            <a:endParaRPr lang="en-US" sz="1600" dirty="0"/>
          </a:p>
        </p:txBody>
      </p:sp>
      <p:sp>
        <p:nvSpPr>
          <p:cNvPr id="28" name="Text 24"/>
          <p:cNvSpPr/>
          <p:nvPr/>
        </p:nvSpPr>
        <p:spPr>
          <a:xfrm>
            <a:off x="762635" y="3235325"/>
            <a:ext cx="3765550" cy="2708275"/>
          </a:xfrm>
          <a:prstGeom prst="rect">
            <a:avLst/>
          </a:prstGeom>
          <a:noFill/>
          <a:ln/>
        </p:spPr>
        <p:txBody>
          <a:bodyPr wrap="square" lIns="91440" tIns="45720" rIns="91440" bIns="45720" rtlCol="0" anchor="ctr"/>
          <a:lstStyle/>
          <a:p>
            <a:pPr>
              <a:lnSpc>
                <a:spcPct val="100000"/>
              </a:lnSpc>
            </a:pPr>
            <a:r>
              <a:rPr lang="en-US" sz="1600" dirty="0">
                <a:solidFill>
                  <a:srgbClr val="606C9A"/>
                </a:solidFill>
                <a:latin typeface="MiSans" pitchFamily="34" charset="0"/>
                <a:ea typeface="MiSans" pitchFamily="34" charset="-122"/>
                <a:cs typeface="MiSans" pitchFamily="34" charset="-120"/>
              </a:rPr>
              <a:t>Django provides secure password management flows through PasswordChangeView and PasswordResetView. These views handle the complexities of password changes and resets, including sending reset emails and ensuring secure password handling. By using these built-in views, you can ensure that your application’s password management is both secure and user-friendly.</a:t>
            </a:r>
            <a:endParaRPr lang="en-US" sz="1600" dirty="0"/>
          </a:p>
        </p:txBody>
      </p:sp>
    </p:spTree>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name="Slide 15">
    <p:bg>
      <p:bgPr>
        <a:gradFill flip="none" rotWithShape="0">
          <a:gsLst>
            <a:gs pos="0">
              <a:srgbClr val="B2C4FF"/>
            </a:gs>
            <a:gs pos="22000">
              <a:srgbClr val="C7D5FC"/>
            </a:gs>
            <a:gs pos="73000">
              <a:srgbClr val="FFF2C6"/>
            </a:gs>
            <a:gs pos="88000">
              <a:srgbClr val="D8E1FD"/>
            </a:gs>
            <a:gs pos="100000">
              <a:srgbClr val="D8E1FD"/>
            </a:gs>
          </a:gsLst>
          <a:lin ang="2700000" scaled="1"/>
        </a:gradFill>
        <a:effectLst/>
      </p:bgPr>
    </p:bg>
    <p:spTree>
      <p:nvGrpSpPr>
        <p:cNvPr id="1" name=""/>
        <p:cNvGrpSpPr/>
        <p:nvPr/>
      </p:nvGrpSpPr>
      <p:grpSpPr>
        <a:xfrm>
          <a:off x="0" y="0"/>
          <a:ext cx="0" cy="0"/>
          <a:chOff x="0" y="0"/>
          <a:chExt cx="0" cy="0"/>
        </a:xfrm>
      </p:grpSpPr>
      <p:sp>
        <p:nvSpPr>
          <p:cNvPr id="2" name="Shape 0"/>
          <p:cNvSpPr/>
          <p:nvPr/>
        </p:nvSpPr>
        <p:spPr>
          <a:xfrm>
            <a:off x="7868710" y="68992"/>
            <a:ext cx="300155" cy="6789008"/>
          </a:xfrm>
          <a:prstGeom prst="rect">
            <a:avLst/>
          </a:prstGeom>
          <a:solidFill>
            <a:srgbClr val="D8E1FD"/>
          </a:solidFill>
          <a:ln/>
        </p:spPr>
      </p:sp>
      <p:sp>
        <p:nvSpPr>
          <p:cNvPr id="3" name="Text 1"/>
          <p:cNvSpPr/>
          <p:nvPr/>
        </p:nvSpPr>
        <p:spPr>
          <a:xfrm>
            <a:off x="7868710" y="68992"/>
            <a:ext cx="300155" cy="6789008"/>
          </a:xfrm>
          <a:prstGeom prst="rect">
            <a:avLst/>
          </a:prstGeom>
          <a:noFill/>
          <a:ln/>
        </p:spPr>
        <p:txBody>
          <a:bodyPr wrap="square" lIns="45720" tIns="91440" rIns="91440" bIns="45720" rtlCol="0" anchor="ctr"/>
          <a:lstStyle/>
          <a:p>
            <a:pPr>
              <a:lnSpc>
                <a:spcPct val="100000"/>
              </a:lnSpc>
            </a:pPr>
            <a:endParaRPr lang="en-US" sz="1600" dirty="0"/>
          </a:p>
        </p:txBody>
      </p:sp>
      <p:sp>
        <p:nvSpPr>
          <p:cNvPr id="4" name="Shape 2"/>
          <p:cNvSpPr/>
          <p:nvPr/>
        </p:nvSpPr>
        <p:spPr>
          <a:xfrm>
            <a:off x="508962" y="413992"/>
            <a:ext cx="133350" cy="137160"/>
          </a:xfrm>
          <a:prstGeom prst="ellipse">
            <a:avLst/>
          </a:prstGeom>
          <a:solidFill>
            <a:srgbClr val="FFFFFF"/>
          </a:solidFill>
          <a:ln/>
        </p:spPr>
      </p:sp>
      <p:sp>
        <p:nvSpPr>
          <p:cNvPr id="5" name="Text 3"/>
          <p:cNvSpPr/>
          <p:nvPr/>
        </p:nvSpPr>
        <p:spPr>
          <a:xfrm>
            <a:off x="508962" y="413992"/>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6" name="Shape 4"/>
          <p:cNvSpPr/>
          <p:nvPr/>
        </p:nvSpPr>
        <p:spPr>
          <a:xfrm>
            <a:off x="708987" y="413992"/>
            <a:ext cx="133350" cy="137160"/>
          </a:xfrm>
          <a:prstGeom prst="ellipse">
            <a:avLst/>
          </a:prstGeom>
          <a:solidFill>
            <a:srgbClr val="FFFFFF"/>
          </a:solidFill>
          <a:ln/>
        </p:spPr>
      </p:sp>
      <p:sp>
        <p:nvSpPr>
          <p:cNvPr id="7" name="Text 5"/>
          <p:cNvSpPr/>
          <p:nvPr/>
        </p:nvSpPr>
        <p:spPr>
          <a:xfrm>
            <a:off x="708987" y="413992"/>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8" name="Shape 6"/>
          <p:cNvSpPr/>
          <p:nvPr/>
        </p:nvSpPr>
        <p:spPr>
          <a:xfrm>
            <a:off x="909012" y="413992"/>
            <a:ext cx="133350" cy="137160"/>
          </a:xfrm>
          <a:prstGeom prst="ellipse">
            <a:avLst/>
          </a:prstGeom>
          <a:solidFill>
            <a:srgbClr val="FFFFFF"/>
          </a:solidFill>
          <a:ln/>
        </p:spPr>
      </p:sp>
      <p:sp>
        <p:nvSpPr>
          <p:cNvPr id="9" name="Text 7"/>
          <p:cNvSpPr/>
          <p:nvPr/>
        </p:nvSpPr>
        <p:spPr>
          <a:xfrm>
            <a:off x="909012" y="413992"/>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0" name="Shape 8"/>
          <p:cNvSpPr/>
          <p:nvPr/>
        </p:nvSpPr>
        <p:spPr>
          <a:xfrm>
            <a:off x="1109037" y="413992"/>
            <a:ext cx="133350" cy="137160"/>
          </a:xfrm>
          <a:prstGeom prst="ellipse">
            <a:avLst/>
          </a:prstGeom>
          <a:solidFill>
            <a:srgbClr val="FFFFFF"/>
          </a:solidFill>
          <a:ln/>
        </p:spPr>
      </p:sp>
      <p:sp>
        <p:nvSpPr>
          <p:cNvPr id="11" name="Text 9"/>
          <p:cNvSpPr/>
          <p:nvPr/>
        </p:nvSpPr>
        <p:spPr>
          <a:xfrm>
            <a:off x="1109037" y="413992"/>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2" name="Shape 10"/>
          <p:cNvSpPr/>
          <p:nvPr/>
        </p:nvSpPr>
        <p:spPr>
          <a:xfrm>
            <a:off x="305600" y="1154516"/>
            <a:ext cx="133350" cy="137160"/>
          </a:xfrm>
          <a:prstGeom prst="ellipse">
            <a:avLst/>
          </a:prstGeom>
          <a:solidFill>
            <a:srgbClr val="FFFFFF"/>
          </a:solidFill>
          <a:ln/>
        </p:spPr>
      </p:sp>
      <p:sp>
        <p:nvSpPr>
          <p:cNvPr id="13" name="Text 11"/>
          <p:cNvSpPr/>
          <p:nvPr/>
        </p:nvSpPr>
        <p:spPr>
          <a:xfrm>
            <a:off x="305600" y="1154516"/>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4" name="Shape 12"/>
          <p:cNvSpPr/>
          <p:nvPr/>
        </p:nvSpPr>
        <p:spPr>
          <a:xfrm>
            <a:off x="305600" y="954490"/>
            <a:ext cx="133350" cy="137160"/>
          </a:xfrm>
          <a:prstGeom prst="ellipse">
            <a:avLst/>
          </a:prstGeom>
          <a:solidFill>
            <a:srgbClr val="FFFFFF"/>
          </a:solidFill>
          <a:ln/>
        </p:spPr>
      </p:sp>
      <p:sp>
        <p:nvSpPr>
          <p:cNvPr id="15" name="Text 13"/>
          <p:cNvSpPr/>
          <p:nvPr/>
        </p:nvSpPr>
        <p:spPr>
          <a:xfrm>
            <a:off x="305600" y="954490"/>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6" name="Shape 14"/>
          <p:cNvSpPr/>
          <p:nvPr/>
        </p:nvSpPr>
        <p:spPr>
          <a:xfrm>
            <a:off x="305600" y="754465"/>
            <a:ext cx="133350" cy="137160"/>
          </a:xfrm>
          <a:prstGeom prst="ellipse">
            <a:avLst/>
          </a:prstGeom>
          <a:solidFill>
            <a:srgbClr val="FFFFFF"/>
          </a:solidFill>
          <a:ln/>
        </p:spPr>
      </p:sp>
      <p:sp>
        <p:nvSpPr>
          <p:cNvPr id="17" name="Text 15"/>
          <p:cNvSpPr/>
          <p:nvPr/>
        </p:nvSpPr>
        <p:spPr>
          <a:xfrm>
            <a:off x="305600" y="754465"/>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8" name="Shape 16"/>
          <p:cNvSpPr/>
          <p:nvPr/>
        </p:nvSpPr>
        <p:spPr>
          <a:xfrm>
            <a:off x="305600" y="554441"/>
            <a:ext cx="133350" cy="137160"/>
          </a:xfrm>
          <a:prstGeom prst="ellipse">
            <a:avLst/>
          </a:prstGeom>
          <a:solidFill>
            <a:srgbClr val="FFFFFF"/>
          </a:solidFill>
          <a:ln/>
        </p:spPr>
      </p:sp>
      <p:sp>
        <p:nvSpPr>
          <p:cNvPr id="19" name="Text 17"/>
          <p:cNvSpPr/>
          <p:nvPr/>
        </p:nvSpPr>
        <p:spPr>
          <a:xfrm>
            <a:off x="305600" y="554441"/>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20" name="Text 18"/>
          <p:cNvSpPr/>
          <p:nvPr/>
        </p:nvSpPr>
        <p:spPr>
          <a:xfrm>
            <a:off x="592455" y="630555"/>
            <a:ext cx="11024235" cy="1438275"/>
          </a:xfrm>
          <a:prstGeom prst="rect">
            <a:avLst/>
          </a:prstGeom>
          <a:noFill/>
          <a:ln/>
        </p:spPr>
        <p:txBody>
          <a:bodyPr wrap="square" lIns="91440" tIns="45720" rIns="91440" bIns="45720" rtlCol="0" anchor="t"/>
          <a:lstStyle/>
          <a:p>
            <a:pPr algn="just">
              <a:lnSpc>
                <a:spcPct val="100000"/>
              </a:lnSpc>
            </a:pPr>
            <a:r>
              <a:rPr lang="en-US" sz="2800" dirty="0">
                <a:solidFill>
                  <a:srgbClr val="606C9A"/>
                </a:solidFill>
                <a:latin typeface="MiSans" pitchFamily="34" charset="0"/>
                <a:ea typeface="MiSans" pitchFamily="34" charset="-122"/>
                <a:cs typeface="MiSans" pitchFamily="34" charset="-120"/>
              </a:rPr>
              <a:t>Day 2 Lab Checklist</a:t>
            </a:r>
            <a:endParaRPr lang="en-US" sz="1600" dirty="0"/>
          </a:p>
        </p:txBody>
      </p:sp>
      <p:sp>
        <p:nvSpPr>
          <p:cNvPr id="21" name="Shape 19"/>
          <p:cNvSpPr/>
          <p:nvPr/>
        </p:nvSpPr>
        <p:spPr>
          <a:xfrm>
            <a:off x="339877" y="4014928"/>
            <a:ext cx="228803" cy="212992"/>
          </a:xfrm>
          <a:prstGeom prst="ellipse">
            <a:avLst/>
          </a:prstGeom>
          <a:solidFill>
            <a:srgbClr val="000000">
              <a:alpha val="0"/>
            </a:srgbClr>
          </a:solidFill>
          <a:ln w="41275">
            <a:solidFill>
              <a:srgbClr val="FFFFFF"/>
            </a:solidFill>
            <a:prstDash val="solid"/>
          </a:ln>
        </p:spPr>
      </p:sp>
      <p:sp>
        <p:nvSpPr>
          <p:cNvPr id="22" name="Text 20"/>
          <p:cNvSpPr/>
          <p:nvPr/>
        </p:nvSpPr>
        <p:spPr>
          <a:xfrm>
            <a:off x="339877" y="4014928"/>
            <a:ext cx="228803" cy="212992"/>
          </a:xfrm>
          <a:prstGeom prst="rect">
            <a:avLst/>
          </a:prstGeom>
          <a:noFill/>
          <a:ln/>
        </p:spPr>
        <p:txBody>
          <a:bodyPr wrap="square" lIns="45720" tIns="91440" rIns="91440" bIns="45720" rtlCol="0" anchor="ctr"/>
          <a:lstStyle/>
          <a:p>
            <a:pPr>
              <a:lnSpc>
                <a:spcPct val="100000"/>
              </a:lnSpc>
            </a:pPr>
            <a:endParaRPr lang="en-US" sz="1600" dirty="0"/>
          </a:p>
        </p:txBody>
      </p:sp>
      <p:sp>
        <p:nvSpPr>
          <p:cNvPr id="23" name="Shape 21"/>
          <p:cNvSpPr/>
          <p:nvPr/>
        </p:nvSpPr>
        <p:spPr>
          <a:xfrm>
            <a:off x="416276" y="4055466"/>
            <a:ext cx="137562" cy="131914"/>
          </a:xfrm>
          <a:prstGeom prst="ellipse">
            <a:avLst/>
          </a:prstGeom>
          <a:solidFill>
            <a:srgbClr val="C1CEF6"/>
          </a:solidFill>
          <a:ln/>
        </p:spPr>
      </p:sp>
      <p:sp>
        <p:nvSpPr>
          <p:cNvPr id="24" name="Text 22"/>
          <p:cNvSpPr/>
          <p:nvPr/>
        </p:nvSpPr>
        <p:spPr>
          <a:xfrm>
            <a:off x="416276" y="4055466"/>
            <a:ext cx="137562" cy="131914"/>
          </a:xfrm>
          <a:prstGeom prst="rect">
            <a:avLst/>
          </a:prstGeom>
          <a:noFill/>
          <a:ln/>
        </p:spPr>
        <p:txBody>
          <a:bodyPr wrap="square" lIns="45720" tIns="91440" rIns="91440" bIns="45720" rtlCol="0" anchor="ctr"/>
          <a:lstStyle/>
          <a:p>
            <a:pPr>
              <a:lnSpc>
                <a:spcPct val="100000"/>
              </a:lnSpc>
            </a:pPr>
            <a:endParaRPr lang="en-US" sz="1600" dirty="0"/>
          </a:p>
        </p:txBody>
      </p:sp>
      <p:pic>
        <p:nvPicPr>
          <p:cNvPr id="25" name="Image 0" descr="https://kimi-img.moonshot.cn/pub/slides/slides_tmpl/image/25-08-27-20:04:46-d2nf8nh8bjvh7rlj0aug.jpeg"/>
          <p:cNvPicPr>
            <a:picLocks noChangeAspect="1"/>
          </p:cNvPicPr>
          <p:nvPr/>
        </p:nvPicPr>
        <p:blipFill>
          <a:blip r:embed="rId3"/>
          <a:stretch>
            <a:fillRect/>
          </a:stretch>
        </p:blipFill>
        <p:spPr>
          <a:xfrm>
            <a:off x="726514" y="1654149"/>
            <a:ext cx="2397686" cy="2191819"/>
          </a:xfrm>
          <a:prstGeom prst="rect">
            <a:avLst/>
          </a:prstGeom>
        </p:spPr>
      </p:pic>
      <p:pic>
        <p:nvPicPr>
          <p:cNvPr id="26" name="Image 1" descr="https://kimi-img.moonshot.cn/pub/slides/slides_tmpl/image/25-08-27-20:04:46-d2nf8nh8bjvh7rlj0au0.jpeg"/>
          <p:cNvPicPr>
            <a:picLocks noChangeAspect="1"/>
          </p:cNvPicPr>
          <p:nvPr/>
        </p:nvPicPr>
        <p:blipFill>
          <a:blip r:embed="rId4"/>
          <a:stretch>
            <a:fillRect/>
          </a:stretch>
        </p:blipFill>
        <p:spPr>
          <a:xfrm>
            <a:off x="5538652" y="1608057"/>
            <a:ext cx="2525035" cy="2234030"/>
          </a:xfrm>
          <a:prstGeom prst="rect">
            <a:avLst/>
          </a:prstGeom>
        </p:spPr>
      </p:pic>
      <p:pic>
        <p:nvPicPr>
          <p:cNvPr id="27" name="Image 2" descr="https://kimi-img.moonshot.cn/pub/slides/slides_tmpl/image/25-08-27-20:04:47-d2nf8np8bjvh7rlj0avg.jpeg"/>
          <p:cNvPicPr>
            <a:picLocks noChangeAspect="1"/>
          </p:cNvPicPr>
          <p:nvPr/>
        </p:nvPicPr>
        <p:blipFill>
          <a:blip r:embed="rId5"/>
          <a:stretch>
            <a:fillRect/>
          </a:stretch>
        </p:blipFill>
        <p:spPr>
          <a:xfrm>
            <a:off x="3140966" y="1654149"/>
            <a:ext cx="2397686" cy="2191818"/>
          </a:xfrm>
          <a:prstGeom prst="rect">
            <a:avLst/>
          </a:prstGeom>
        </p:spPr>
      </p:pic>
      <p:sp>
        <p:nvSpPr>
          <p:cNvPr id="28" name="Shape 23"/>
          <p:cNvSpPr/>
          <p:nvPr/>
        </p:nvSpPr>
        <p:spPr>
          <a:xfrm>
            <a:off x="8369467" y="1636820"/>
            <a:ext cx="228803" cy="212992"/>
          </a:xfrm>
          <a:prstGeom prst="ellipse">
            <a:avLst/>
          </a:prstGeom>
          <a:solidFill>
            <a:srgbClr val="000000">
              <a:alpha val="0"/>
            </a:srgbClr>
          </a:solidFill>
          <a:ln w="41275">
            <a:solidFill>
              <a:srgbClr val="FFFFFF"/>
            </a:solidFill>
            <a:prstDash val="solid"/>
          </a:ln>
        </p:spPr>
      </p:sp>
      <p:sp>
        <p:nvSpPr>
          <p:cNvPr id="29" name="Text 24"/>
          <p:cNvSpPr/>
          <p:nvPr/>
        </p:nvSpPr>
        <p:spPr>
          <a:xfrm>
            <a:off x="8369467" y="1636820"/>
            <a:ext cx="228803" cy="212992"/>
          </a:xfrm>
          <a:prstGeom prst="rect">
            <a:avLst/>
          </a:prstGeom>
          <a:noFill/>
          <a:ln/>
        </p:spPr>
        <p:txBody>
          <a:bodyPr wrap="square" lIns="45720" tIns="91440" rIns="91440" bIns="45720" rtlCol="0" anchor="ctr"/>
          <a:lstStyle/>
          <a:p>
            <a:pPr>
              <a:lnSpc>
                <a:spcPct val="100000"/>
              </a:lnSpc>
            </a:pPr>
            <a:endParaRPr lang="en-US" sz="1600" dirty="0"/>
          </a:p>
        </p:txBody>
      </p:sp>
      <p:sp>
        <p:nvSpPr>
          <p:cNvPr id="30" name="Shape 25"/>
          <p:cNvSpPr/>
          <p:nvPr/>
        </p:nvSpPr>
        <p:spPr>
          <a:xfrm>
            <a:off x="8445866" y="1677358"/>
            <a:ext cx="137562" cy="131914"/>
          </a:xfrm>
          <a:prstGeom prst="ellipse">
            <a:avLst/>
          </a:prstGeom>
          <a:solidFill>
            <a:srgbClr val="C1CEF6"/>
          </a:solidFill>
          <a:ln/>
        </p:spPr>
      </p:sp>
      <p:sp>
        <p:nvSpPr>
          <p:cNvPr id="31" name="Text 26"/>
          <p:cNvSpPr/>
          <p:nvPr/>
        </p:nvSpPr>
        <p:spPr>
          <a:xfrm>
            <a:off x="8445866" y="1677358"/>
            <a:ext cx="137562" cy="131914"/>
          </a:xfrm>
          <a:prstGeom prst="rect">
            <a:avLst/>
          </a:prstGeom>
          <a:noFill/>
          <a:ln/>
        </p:spPr>
        <p:txBody>
          <a:bodyPr wrap="square" lIns="45720" tIns="91440" rIns="91440" bIns="45720" rtlCol="0" anchor="ctr"/>
          <a:lstStyle/>
          <a:p>
            <a:pPr>
              <a:lnSpc>
                <a:spcPct val="100000"/>
              </a:lnSpc>
            </a:pPr>
            <a:endParaRPr lang="en-US" sz="1600" dirty="0"/>
          </a:p>
        </p:txBody>
      </p:sp>
      <p:sp>
        <p:nvSpPr>
          <p:cNvPr id="32" name="Shape 27"/>
          <p:cNvSpPr/>
          <p:nvPr/>
        </p:nvSpPr>
        <p:spPr>
          <a:xfrm>
            <a:off x="8309851" y="4197896"/>
            <a:ext cx="228803" cy="212992"/>
          </a:xfrm>
          <a:prstGeom prst="ellipse">
            <a:avLst/>
          </a:prstGeom>
          <a:solidFill>
            <a:srgbClr val="000000">
              <a:alpha val="0"/>
            </a:srgbClr>
          </a:solidFill>
          <a:ln w="41275">
            <a:solidFill>
              <a:srgbClr val="FFFFFF"/>
            </a:solidFill>
            <a:prstDash val="solid"/>
          </a:ln>
        </p:spPr>
      </p:sp>
      <p:sp>
        <p:nvSpPr>
          <p:cNvPr id="33" name="Text 28"/>
          <p:cNvSpPr/>
          <p:nvPr/>
        </p:nvSpPr>
        <p:spPr>
          <a:xfrm>
            <a:off x="8309851" y="4197896"/>
            <a:ext cx="228803" cy="212992"/>
          </a:xfrm>
          <a:prstGeom prst="rect">
            <a:avLst/>
          </a:prstGeom>
          <a:noFill/>
          <a:ln/>
        </p:spPr>
        <p:txBody>
          <a:bodyPr wrap="square" lIns="45720" tIns="91440" rIns="91440" bIns="45720" rtlCol="0" anchor="ctr"/>
          <a:lstStyle/>
          <a:p>
            <a:pPr>
              <a:lnSpc>
                <a:spcPct val="100000"/>
              </a:lnSpc>
            </a:pPr>
            <a:endParaRPr lang="en-US" sz="1600" dirty="0"/>
          </a:p>
        </p:txBody>
      </p:sp>
      <p:sp>
        <p:nvSpPr>
          <p:cNvPr id="34" name="Shape 29"/>
          <p:cNvSpPr/>
          <p:nvPr/>
        </p:nvSpPr>
        <p:spPr>
          <a:xfrm>
            <a:off x="8386250" y="4238434"/>
            <a:ext cx="137562" cy="131914"/>
          </a:xfrm>
          <a:prstGeom prst="ellipse">
            <a:avLst/>
          </a:prstGeom>
          <a:solidFill>
            <a:srgbClr val="C1CEF6"/>
          </a:solidFill>
          <a:ln/>
        </p:spPr>
      </p:sp>
      <p:sp>
        <p:nvSpPr>
          <p:cNvPr id="35" name="Text 30"/>
          <p:cNvSpPr/>
          <p:nvPr/>
        </p:nvSpPr>
        <p:spPr>
          <a:xfrm>
            <a:off x="8386250" y="4238434"/>
            <a:ext cx="137562" cy="131914"/>
          </a:xfrm>
          <a:prstGeom prst="rect">
            <a:avLst/>
          </a:prstGeom>
          <a:noFill/>
          <a:ln/>
        </p:spPr>
        <p:txBody>
          <a:bodyPr wrap="square" lIns="45720" tIns="91440" rIns="91440" bIns="45720" rtlCol="0" anchor="ctr"/>
          <a:lstStyle/>
          <a:p>
            <a:pPr>
              <a:lnSpc>
                <a:spcPct val="100000"/>
              </a:lnSpc>
            </a:pPr>
            <a:endParaRPr lang="en-US" sz="1600" dirty="0"/>
          </a:p>
        </p:txBody>
      </p:sp>
      <p:sp>
        <p:nvSpPr>
          <p:cNvPr id="36" name="Shape 31"/>
          <p:cNvSpPr/>
          <p:nvPr/>
        </p:nvSpPr>
        <p:spPr>
          <a:xfrm>
            <a:off x="343443" y="5361712"/>
            <a:ext cx="228803" cy="212992"/>
          </a:xfrm>
          <a:prstGeom prst="ellipse">
            <a:avLst/>
          </a:prstGeom>
          <a:solidFill>
            <a:srgbClr val="000000">
              <a:alpha val="0"/>
            </a:srgbClr>
          </a:solidFill>
          <a:ln w="41275">
            <a:solidFill>
              <a:srgbClr val="FFFFFF"/>
            </a:solidFill>
            <a:prstDash val="solid"/>
          </a:ln>
        </p:spPr>
      </p:sp>
      <p:sp>
        <p:nvSpPr>
          <p:cNvPr id="37" name="Text 32"/>
          <p:cNvSpPr/>
          <p:nvPr/>
        </p:nvSpPr>
        <p:spPr>
          <a:xfrm>
            <a:off x="343443" y="5361712"/>
            <a:ext cx="228803" cy="212992"/>
          </a:xfrm>
          <a:prstGeom prst="rect">
            <a:avLst/>
          </a:prstGeom>
          <a:noFill/>
          <a:ln/>
        </p:spPr>
        <p:txBody>
          <a:bodyPr wrap="square" lIns="45720" tIns="91440" rIns="91440" bIns="45720" rtlCol="0" anchor="ctr"/>
          <a:lstStyle/>
          <a:p>
            <a:pPr>
              <a:lnSpc>
                <a:spcPct val="100000"/>
              </a:lnSpc>
            </a:pPr>
            <a:endParaRPr lang="en-US" sz="1600" dirty="0"/>
          </a:p>
        </p:txBody>
      </p:sp>
      <p:sp>
        <p:nvSpPr>
          <p:cNvPr id="38" name="Shape 33"/>
          <p:cNvSpPr/>
          <p:nvPr/>
        </p:nvSpPr>
        <p:spPr>
          <a:xfrm>
            <a:off x="419842" y="5402250"/>
            <a:ext cx="137562" cy="131914"/>
          </a:xfrm>
          <a:prstGeom prst="ellipse">
            <a:avLst/>
          </a:prstGeom>
          <a:solidFill>
            <a:srgbClr val="C1CEF6"/>
          </a:solidFill>
          <a:ln/>
        </p:spPr>
      </p:sp>
      <p:sp>
        <p:nvSpPr>
          <p:cNvPr id="39" name="Text 34"/>
          <p:cNvSpPr/>
          <p:nvPr/>
        </p:nvSpPr>
        <p:spPr>
          <a:xfrm>
            <a:off x="419842" y="5402250"/>
            <a:ext cx="137562" cy="131914"/>
          </a:xfrm>
          <a:prstGeom prst="rect">
            <a:avLst/>
          </a:prstGeom>
          <a:noFill/>
          <a:ln/>
        </p:spPr>
        <p:txBody>
          <a:bodyPr wrap="square" lIns="45720" tIns="91440" rIns="91440" bIns="45720" rtlCol="0" anchor="ctr"/>
          <a:lstStyle/>
          <a:p>
            <a:pPr>
              <a:lnSpc>
                <a:spcPct val="100000"/>
              </a:lnSpc>
            </a:pPr>
            <a:endParaRPr lang="en-US" sz="1600" dirty="0"/>
          </a:p>
        </p:txBody>
      </p:sp>
      <p:sp>
        <p:nvSpPr>
          <p:cNvPr id="40" name="Text 35"/>
          <p:cNvSpPr/>
          <p:nvPr/>
        </p:nvSpPr>
        <p:spPr>
          <a:xfrm>
            <a:off x="653043" y="3967024"/>
            <a:ext cx="7369827" cy="284559"/>
          </a:xfrm>
          <a:prstGeom prst="rect">
            <a:avLst/>
          </a:prstGeom>
          <a:noFill/>
          <a:ln/>
        </p:spPr>
        <p:txBody>
          <a:bodyPr wrap="square" lIns="91440" tIns="45720" rIns="91440" bIns="45720" rtlCol="0" anchor="ctr">
            <a:spAutoFit/>
          </a:bodyPr>
          <a:lstStyle/>
          <a:p>
            <a:pPr algn="just">
              <a:lnSpc>
                <a:spcPct val="100000"/>
              </a:lnSpc>
            </a:pPr>
            <a:r>
              <a:rPr lang="en-US" sz="1800" dirty="0">
                <a:solidFill>
                  <a:srgbClr val="606C9A"/>
                </a:solidFill>
                <a:latin typeface="MiSans" pitchFamily="34" charset="0"/>
                <a:ea typeface="MiSans" pitchFamily="34" charset="-122"/>
                <a:cs typeface="MiSans" pitchFamily="34" charset="-120"/>
              </a:rPr>
              <a:t>Implement Login/Logout Functionality</a:t>
            </a:r>
            <a:endParaRPr lang="en-US" sz="1600" dirty="0"/>
          </a:p>
        </p:txBody>
      </p:sp>
      <p:sp>
        <p:nvSpPr>
          <p:cNvPr id="41" name="Text 36"/>
          <p:cNvSpPr/>
          <p:nvPr/>
        </p:nvSpPr>
        <p:spPr>
          <a:xfrm>
            <a:off x="653043" y="4329046"/>
            <a:ext cx="7117783" cy="1027509"/>
          </a:xfrm>
          <a:prstGeom prst="rect">
            <a:avLst/>
          </a:prstGeom>
          <a:noFill/>
          <a:ln/>
        </p:spPr>
        <p:txBody>
          <a:bodyPr wrap="square" lIns="91440" tIns="45720" rIns="91440" bIns="45720" rtlCol="0" anchor="ctr">
            <a:spAutoFit/>
          </a:bodyPr>
          <a:lstStyle/>
          <a:p>
            <a:pPr>
              <a:lnSpc>
                <a:spcPct val="100000"/>
              </a:lnSpc>
            </a:pPr>
            <a:r>
              <a:rPr lang="en-US" sz="1400" dirty="0">
                <a:solidFill>
                  <a:srgbClr val="606C9A"/>
                </a:solidFill>
                <a:latin typeface="MiSans" pitchFamily="34" charset="0"/>
                <a:ea typeface="MiSans" pitchFamily="34" charset="-122"/>
                <a:cs typeface="MiSans" pitchFamily="34" charset="-120"/>
              </a:rPr>
              <a:t>To get started, implement login and logout functionality using Django’s built-in views. This involves mapping the LoginView and LogoutView in your URL configuration and creating the necessary templates. Ensure that the login form is secure and that users are redirected appropriately after logging out.</a:t>
            </a:r>
            <a:endParaRPr lang="en-US" sz="1600" dirty="0"/>
          </a:p>
        </p:txBody>
      </p:sp>
      <p:sp>
        <p:nvSpPr>
          <p:cNvPr id="42" name="Text 37"/>
          <p:cNvSpPr/>
          <p:nvPr/>
        </p:nvSpPr>
        <p:spPr>
          <a:xfrm>
            <a:off x="656609" y="5313808"/>
            <a:ext cx="7447243" cy="284559"/>
          </a:xfrm>
          <a:prstGeom prst="rect">
            <a:avLst/>
          </a:prstGeom>
          <a:noFill/>
          <a:ln/>
        </p:spPr>
        <p:txBody>
          <a:bodyPr wrap="square" lIns="91440" tIns="45720" rIns="91440" bIns="45720" rtlCol="0" anchor="ctr">
            <a:spAutoFit/>
          </a:bodyPr>
          <a:lstStyle/>
          <a:p>
            <a:pPr algn="just">
              <a:lnSpc>
                <a:spcPct val="100000"/>
              </a:lnSpc>
            </a:pPr>
            <a:r>
              <a:rPr lang="en-US" sz="1800" dirty="0">
                <a:solidFill>
                  <a:srgbClr val="606C9A"/>
                </a:solidFill>
                <a:latin typeface="MiSans" pitchFamily="34" charset="0"/>
                <a:ea typeface="MiSans" pitchFamily="34" charset="-122"/>
                <a:cs typeface="MiSans" pitchFamily="34" charset="-120"/>
              </a:rPr>
              <a:t>Add Password Change and Reset Flows</a:t>
            </a:r>
            <a:endParaRPr lang="en-US" sz="1600" dirty="0"/>
          </a:p>
        </p:txBody>
      </p:sp>
      <p:sp>
        <p:nvSpPr>
          <p:cNvPr id="43" name="Text 38"/>
          <p:cNvSpPr/>
          <p:nvPr/>
        </p:nvSpPr>
        <p:spPr>
          <a:xfrm>
            <a:off x="656609" y="5675830"/>
            <a:ext cx="7114217" cy="1027509"/>
          </a:xfrm>
          <a:prstGeom prst="rect">
            <a:avLst/>
          </a:prstGeom>
          <a:noFill/>
          <a:ln/>
        </p:spPr>
        <p:txBody>
          <a:bodyPr wrap="square" lIns="91440" tIns="45720" rIns="91440" bIns="45720" rtlCol="0" anchor="ctr">
            <a:spAutoFit/>
          </a:bodyPr>
          <a:lstStyle/>
          <a:p>
            <a:pPr>
              <a:lnSpc>
                <a:spcPct val="100000"/>
              </a:lnSpc>
            </a:pPr>
            <a:r>
              <a:rPr lang="en-US" sz="1400" dirty="0">
                <a:solidFill>
                  <a:srgbClr val="606C9A"/>
                </a:solidFill>
                <a:latin typeface="MiSans" pitchFamily="34" charset="0"/>
                <a:ea typeface="MiSans" pitchFamily="34" charset="-122"/>
                <a:cs typeface="MiSans" pitchFamily="34" charset="-120"/>
              </a:rPr>
              <a:t>Next, add password change and reset flows to your application. Use PasswordChangeView to allow users to change their passwords while logged in and PasswordResetView to handle forgotten passwords. Ensure that the password reset email is sent securely and that the reset process is user-friendly.</a:t>
            </a:r>
            <a:endParaRPr lang="en-US" sz="1600" dirty="0"/>
          </a:p>
        </p:txBody>
      </p:sp>
      <p:sp>
        <p:nvSpPr>
          <p:cNvPr id="44" name="Text 39"/>
          <p:cNvSpPr/>
          <p:nvPr/>
        </p:nvSpPr>
        <p:spPr>
          <a:xfrm>
            <a:off x="8678127" y="1608057"/>
            <a:ext cx="3641591" cy="284559"/>
          </a:xfrm>
          <a:prstGeom prst="rect">
            <a:avLst/>
          </a:prstGeom>
          <a:noFill/>
          <a:ln/>
        </p:spPr>
        <p:txBody>
          <a:bodyPr wrap="square" lIns="91440" tIns="45720" rIns="91440" bIns="45720" rtlCol="0" anchor="ctr">
            <a:spAutoFit/>
          </a:bodyPr>
          <a:lstStyle/>
          <a:p>
            <a:pPr algn="just">
              <a:lnSpc>
                <a:spcPct val="100000"/>
              </a:lnSpc>
            </a:pPr>
            <a:r>
              <a:rPr lang="en-US" sz="1800" dirty="0">
                <a:solidFill>
                  <a:srgbClr val="606C9A"/>
                </a:solidFill>
                <a:latin typeface="MiSans" pitchFamily="34" charset="0"/>
                <a:ea typeface="MiSans" pitchFamily="34" charset="-122"/>
                <a:cs typeface="MiSans" pitchFamily="34" charset="-120"/>
              </a:rPr>
              <a:t>Protect Views with Decorators</a:t>
            </a:r>
            <a:endParaRPr lang="en-US" sz="1600" dirty="0"/>
          </a:p>
        </p:txBody>
      </p:sp>
      <p:sp>
        <p:nvSpPr>
          <p:cNvPr id="45" name="Text 40"/>
          <p:cNvSpPr/>
          <p:nvPr/>
        </p:nvSpPr>
        <p:spPr>
          <a:xfrm>
            <a:off x="8613140" y="2170748"/>
            <a:ext cx="3446780" cy="2339975"/>
          </a:xfrm>
          <a:prstGeom prst="rect">
            <a:avLst/>
          </a:prstGeom>
          <a:noFill/>
          <a:ln/>
        </p:spPr>
        <p:txBody>
          <a:bodyPr wrap="square" lIns="91440" tIns="45720" rIns="91440" bIns="45720" rtlCol="0" anchor="ctr">
            <a:spAutoFit/>
          </a:bodyPr>
          <a:lstStyle/>
          <a:p>
            <a:pPr>
              <a:lnSpc>
                <a:spcPct val="100000"/>
              </a:lnSpc>
            </a:pPr>
            <a:r>
              <a:rPr lang="en-US" sz="1400" dirty="0">
                <a:solidFill>
                  <a:srgbClr val="606C9A"/>
                </a:solidFill>
                <a:latin typeface="MiSans" pitchFamily="34" charset="0"/>
                <a:ea typeface="MiSans" pitchFamily="34" charset="-122"/>
                <a:cs typeface="MiSans" pitchFamily="34" charset="-120"/>
              </a:rPr>
              <a:t>Protect your views using decorators like @login_required and @permission_required. Ensure that only authenticated users can access certain views and that users have the necessary permissions to perform actions. This helps to secure your application and prevent unauthorized access.</a:t>
            </a:r>
            <a:endParaRPr lang="en-US" sz="1600" dirty="0"/>
          </a:p>
        </p:txBody>
      </p:sp>
      <p:sp>
        <p:nvSpPr>
          <p:cNvPr id="46" name="Text 41"/>
          <p:cNvSpPr/>
          <p:nvPr/>
        </p:nvSpPr>
        <p:spPr>
          <a:xfrm>
            <a:off x="8618511" y="4169133"/>
            <a:ext cx="3641591" cy="597892"/>
          </a:xfrm>
          <a:prstGeom prst="rect">
            <a:avLst/>
          </a:prstGeom>
          <a:noFill/>
          <a:ln/>
        </p:spPr>
        <p:txBody>
          <a:bodyPr wrap="square" lIns="91440" tIns="45720" rIns="91440" bIns="45720" rtlCol="0" anchor="ctr">
            <a:spAutoFit/>
          </a:bodyPr>
          <a:lstStyle/>
          <a:p>
            <a:pPr algn="just">
              <a:lnSpc>
                <a:spcPct val="100000"/>
              </a:lnSpc>
            </a:pPr>
            <a:r>
              <a:rPr lang="en-US" sz="1800" dirty="0">
                <a:solidFill>
                  <a:srgbClr val="606C9A"/>
                </a:solidFill>
                <a:latin typeface="MiSans" pitchFamily="34" charset="0"/>
                <a:ea typeface="MiSans" pitchFamily="34" charset="-122"/>
                <a:cs typeface="MiSans" pitchFamily="34" charset="-120"/>
              </a:rPr>
              <a:t>Create Groups and Assign Permissions</a:t>
            </a:r>
            <a:endParaRPr lang="en-US" sz="1600" dirty="0"/>
          </a:p>
        </p:txBody>
      </p:sp>
      <p:sp>
        <p:nvSpPr>
          <p:cNvPr id="47" name="Text 42"/>
          <p:cNvSpPr/>
          <p:nvPr/>
        </p:nvSpPr>
        <p:spPr>
          <a:xfrm>
            <a:off x="8553450" y="4731703"/>
            <a:ext cx="3446780" cy="2077442"/>
          </a:xfrm>
          <a:prstGeom prst="rect">
            <a:avLst/>
          </a:prstGeom>
          <a:noFill/>
          <a:ln/>
        </p:spPr>
        <p:txBody>
          <a:bodyPr wrap="square" lIns="91440" tIns="45720" rIns="91440" bIns="45720" rtlCol="0" anchor="ctr">
            <a:spAutoFit/>
          </a:bodyPr>
          <a:lstStyle/>
          <a:p>
            <a:pPr>
              <a:lnSpc>
                <a:spcPct val="100000"/>
              </a:lnSpc>
            </a:pPr>
            <a:r>
              <a:rPr lang="en-US" sz="1400" dirty="0">
                <a:solidFill>
                  <a:srgbClr val="606C9A"/>
                </a:solidFill>
                <a:latin typeface="MiSans" pitchFamily="34" charset="0"/>
                <a:ea typeface="MiSans" pitchFamily="34" charset="-122"/>
                <a:cs typeface="MiSans" pitchFamily="34" charset="-120"/>
              </a:rPr>
              <a:t>Create groups such as 'Editors' and 'Viewers' and assign appropriate permissions to each group. Use the admin panel to manage groups and assign users to groups. This simplifies permission management and ensures that users have the correct access based on their role.</a:t>
            </a:r>
            <a:endParaRPr lang="en-US" sz="1600" dirty="0"/>
          </a:p>
        </p:txBody>
      </p:sp>
    </p:spTree>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name="Slide 16">
    <p:bg>
      <p:bgPr>
        <a:gradFill flip="none" rotWithShape="0">
          <a:gsLst>
            <a:gs pos="0">
              <a:srgbClr val="D9E2FE"/>
            </a:gs>
            <a:gs pos="11000">
              <a:srgbClr val="D9E2FE"/>
            </a:gs>
            <a:gs pos="36000">
              <a:srgbClr val="D9E2FE"/>
            </a:gs>
            <a:gs pos="72000">
              <a:srgbClr val="FFF2C6"/>
            </a:gs>
            <a:gs pos="99000">
              <a:srgbClr val="C7D5FC"/>
            </a:gs>
            <a:gs pos="100000">
              <a:srgbClr val="C7D5FC"/>
            </a:gs>
          </a:gsLst>
          <a:path path="circle">
            <a:fillToRect r="100000" b="100000"/>
          </a:path>
        </a:gradFill>
        <a:effectLst/>
      </p:bgPr>
    </p:bg>
    <p:spTree>
      <p:nvGrpSpPr>
        <p:cNvPr id="1" name=""/>
        <p:cNvGrpSpPr/>
        <p:nvPr/>
      </p:nvGrpSpPr>
      <p:grpSpPr>
        <a:xfrm>
          <a:off x="0" y="0"/>
          <a:ext cx="0" cy="0"/>
          <a:chOff x="0" y="0"/>
          <a:chExt cx="0" cy="0"/>
        </a:xfrm>
      </p:grpSpPr>
      <p:sp>
        <p:nvSpPr>
          <p:cNvPr id="2" name="Shape 0"/>
          <p:cNvSpPr/>
          <p:nvPr/>
        </p:nvSpPr>
        <p:spPr>
          <a:xfrm>
            <a:off x="4505132" y="5747380"/>
            <a:ext cx="7212733" cy="677108"/>
          </a:xfrm>
          <a:prstGeom prst="rect">
            <a:avLst/>
          </a:prstGeom>
          <a:solidFill>
            <a:srgbClr val="D8E1FD"/>
          </a:solidFill>
          <a:ln/>
        </p:spPr>
      </p:sp>
      <p:sp>
        <p:nvSpPr>
          <p:cNvPr id="3" name="Text 1"/>
          <p:cNvSpPr/>
          <p:nvPr/>
        </p:nvSpPr>
        <p:spPr>
          <a:xfrm>
            <a:off x="4505132" y="5747380"/>
            <a:ext cx="7212733" cy="677108"/>
          </a:xfrm>
          <a:prstGeom prst="rect">
            <a:avLst/>
          </a:prstGeom>
          <a:noFill/>
          <a:ln/>
        </p:spPr>
        <p:txBody>
          <a:bodyPr wrap="square" lIns="45720" tIns="91440" rIns="91440" bIns="45720" rtlCol="0" anchor="ctr"/>
          <a:lstStyle/>
          <a:p>
            <a:pPr>
              <a:lnSpc>
                <a:spcPct val="100000"/>
              </a:lnSpc>
            </a:pPr>
            <a:endParaRPr lang="en-US" sz="1600" dirty="0"/>
          </a:p>
        </p:txBody>
      </p:sp>
      <p:sp>
        <p:nvSpPr>
          <p:cNvPr id="4" name="Shape 2"/>
          <p:cNvSpPr/>
          <p:nvPr/>
        </p:nvSpPr>
        <p:spPr>
          <a:xfrm>
            <a:off x="331925" y="914792"/>
            <a:ext cx="8752114" cy="2768066"/>
          </a:xfrm>
          <a:prstGeom prst="roundRect">
            <a:avLst>
              <a:gd name="adj" fmla="val 16667"/>
            </a:avLst>
          </a:prstGeom>
          <a:solidFill>
            <a:srgbClr val="F9F1DC"/>
          </a:solidFill>
          <a:ln/>
          <a:effectLst>
            <a:outerShdw blurRad="647378" dist="50800" dir="2700000" algn="bl" rotWithShape="0">
              <a:srgbClr val="6D7ECC">
                <a:alpha val="45882"/>
              </a:srgbClr>
            </a:outerShdw>
          </a:effectLst>
        </p:spPr>
      </p:sp>
      <p:sp>
        <p:nvSpPr>
          <p:cNvPr id="5" name="Text 3"/>
          <p:cNvSpPr/>
          <p:nvPr/>
        </p:nvSpPr>
        <p:spPr>
          <a:xfrm>
            <a:off x="331925" y="914792"/>
            <a:ext cx="8752114" cy="2768066"/>
          </a:xfrm>
          <a:prstGeom prst="rect">
            <a:avLst/>
          </a:prstGeom>
          <a:noFill/>
          <a:ln/>
        </p:spPr>
        <p:txBody>
          <a:bodyPr wrap="square" lIns="45720" tIns="91440" rIns="91440" bIns="45720" rtlCol="0" anchor="ctr"/>
          <a:lstStyle/>
          <a:p>
            <a:pPr>
              <a:lnSpc>
                <a:spcPct val="100000"/>
              </a:lnSpc>
            </a:pPr>
            <a:endParaRPr lang="en-US" sz="1600" dirty="0"/>
          </a:p>
        </p:txBody>
      </p:sp>
      <p:sp>
        <p:nvSpPr>
          <p:cNvPr id="6" name="Shape 4"/>
          <p:cNvSpPr/>
          <p:nvPr/>
        </p:nvSpPr>
        <p:spPr>
          <a:xfrm>
            <a:off x="591669" y="1156612"/>
            <a:ext cx="228803" cy="212992"/>
          </a:xfrm>
          <a:prstGeom prst="ellipse">
            <a:avLst/>
          </a:prstGeom>
          <a:solidFill>
            <a:srgbClr val="000000">
              <a:alpha val="0"/>
            </a:srgbClr>
          </a:solidFill>
          <a:ln w="41275">
            <a:solidFill>
              <a:srgbClr val="FFFFFF"/>
            </a:solidFill>
            <a:prstDash val="solid"/>
          </a:ln>
        </p:spPr>
      </p:sp>
      <p:sp>
        <p:nvSpPr>
          <p:cNvPr id="7" name="Text 5"/>
          <p:cNvSpPr/>
          <p:nvPr/>
        </p:nvSpPr>
        <p:spPr>
          <a:xfrm>
            <a:off x="591669" y="1156612"/>
            <a:ext cx="228803" cy="212992"/>
          </a:xfrm>
          <a:prstGeom prst="rect">
            <a:avLst/>
          </a:prstGeom>
          <a:noFill/>
          <a:ln/>
        </p:spPr>
        <p:txBody>
          <a:bodyPr wrap="square" lIns="45720" tIns="91440" rIns="91440" bIns="45720" rtlCol="0" anchor="ctr"/>
          <a:lstStyle/>
          <a:p>
            <a:pPr>
              <a:lnSpc>
                <a:spcPct val="100000"/>
              </a:lnSpc>
            </a:pPr>
            <a:endParaRPr lang="en-US" sz="1600" dirty="0"/>
          </a:p>
        </p:txBody>
      </p:sp>
      <p:sp>
        <p:nvSpPr>
          <p:cNvPr id="8" name="Shape 6"/>
          <p:cNvSpPr/>
          <p:nvPr/>
        </p:nvSpPr>
        <p:spPr>
          <a:xfrm>
            <a:off x="668068" y="1197150"/>
            <a:ext cx="137562" cy="131914"/>
          </a:xfrm>
          <a:prstGeom prst="ellipse">
            <a:avLst/>
          </a:prstGeom>
          <a:solidFill>
            <a:srgbClr val="C1CEF6"/>
          </a:solidFill>
          <a:ln/>
        </p:spPr>
      </p:sp>
      <p:sp>
        <p:nvSpPr>
          <p:cNvPr id="9" name="Text 7"/>
          <p:cNvSpPr/>
          <p:nvPr/>
        </p:nvSpPr>
        <p:spPr>
          <a:xfrm>
            <a:off x="668068" y="1197150"/>
            <a:ext cx="137562" cy="131914"/>
          </a:xfrm>
          <a:prstGeom prst="rect">
            <a:avLst/>
          </a:prstGeom>
          <a:noFill/>
          <a:ln/>
        </p:spPr>
        <p:txBody>
          <a:bodyPr wrap="square" lIns="45720" tIns="91440" rIns="91440" bIns="45720" rtlCol="0" anchor="ctr"/>
          <a:lstStyle/>
          <a:p>
            <a:pPr>
              <a:lnSpc>
                <a:spcPct val="100000"/>
              </a:lnSpc>
            </a:pPr>
            <a:endParaRPr lang="en-US" sz="1600" dirty="0"/>
          </a:p>
        </p:txBody>
      </p:sp>
      <p:sp>
        <p:nvSpPr>
          <p:cNvPr id="10" name="Shape 8"/>
          <p:cNvSpPr/>
          <p:nvPr/>
        </p:nvSpPr>
        <p:spPr>
          <a:xfrm>
            <a:off x="4773750" y="1162419"/>
            <a:ext cx="228803" cy="212992"/>
          </a:xfrm>
          <a:prstGeom prst="ellipse">
            <a:avLst/>
          </a:prstGeom>
          <a:solidFill>
            <a:srgbClr val="000000">
              <a:alpha val="0"/>
            </a:srgbClr>
          </a:solidFill>
          <a:ln w="41275">
            <a:solidFill>
              <a:srgbClr val="FFFFFF"/>
            </a:solidFill>
            <a:prstDash val="solid"/>
          </a:ln>
        </p:spPr>
      </p:sp>
      <p:sp>
        <p:nvSpPr>
          <p:cNvPr id="11" name="Text 9"/>
          <p:cNvSpPr/>
          <p:nvPr/>
        </p:nvSpPr>
        <p:spPr>
          <a:xfrm>
            <a:off x="4773750" y="1162419"/>
            <a:ext cx="228803" cy="212992"/>
          </a:xfrm>
          <a:prstGeom prst="rect">
            <a:avLst/>
          </a:prstGeom>
          <a:noFill/>
          <a:ln/>
        </p:spPr>
        <p:txBody>
          <a:bodyPr wrap="square" lIns="45720" tIns="91440" rIns="91440" bIns="45720" rtlCol="0" anchor="ctr"/>
          <a:lstStyle/>
          <a:p>
            <a:pPr>
              <a:lnSpc>
                <a:spcPct val="100000"/>
              </a:lnSpc>
            </a:pPr>
            <a:endParaRPr lang="en-US" sz="1600" dirty="0"/>
          </a:p>
        </p:txBody>
      </p:sp>
      <p:sp>
        <p:nvSpPr>
          <p:cNvPr id="12" name="Shape 10"/>
          <p:cNvSpPr/>
          <p:nvPr/>
        </p:nvSpPr>
        <p:spPr>
          <a:xfrm>
            <a:off x="4850149" y="1202957"/>
            <a:ext cx="137562" cy="131914"/>
          </a:xfrm>
          <a:prstGeom prst="ellipse">
            <a:avLst/>
          </a:prstGeom>
          <a:solidFill>
            <a:srgbClr val="C1CEF6"/>
          </a:solidFill>
          <a:ln/>
        </p:spPr>
      </p:sp>
      <p:sp>
        <p:nvSpPr>
          <p:cNvPr id="13" name="Text 11"/>
          <p:cNvSpPr/>
          <p:nvPr/>
        </p:nvSpPr>
        <p:spPr>
          <a:xfrm>
            <a:off x="4850149" y="1202957"/>
            <a:ext cx="137562" cy="131914"/>
          </a:xfrm>
          <a:prstGeom prst="rect">
            <a:avLst/>
          </a:prstGeom>
          <a:noFill/>
          <a:ln/>
        </p:spPr>
        <p:txBody>
          <a:bodyPr wrap="square" lIns="45720" tIns="91440" rIns="91440" bIns="45720" rtlCol="0" anchor="ctr"/>
          <a:lstStyle/>
          <a:p>
            <a:pPr>
              <a:lnSpc>
                <a:spcPct val="100000"/>
              </a:lnSpc>
            </a:pPr>
            <a:endParaRPr lang="en-US" sz="1600" dirty="0"/>
          </a:p>
        </p:txBody>
      </p:sp>
      <p:sp>
        <p:nvSpPr>
          <p:cNvPr id="14" name="Shape 12"/>
          <p:cNvSpPr/>
          <p:nvPr/>
        </p:nvSpPr>
        <p:spPr>
          <a:xfrm>
            <a:off x="886275" y="4240755"/>
            <a:ext cx="133350" cy="137160"/>
          </a:xfrm>
          <a:prstGeom prst="ellipse">
            <a:avLst/>
          </a:prstGeom>
          <a:solidFill>
            <a:srgbClr val="FFFFFF"/>
          </a:solidFill>
          <a:ln/>
        </p:spPr>
      </p:sp>
      <p:sp>
        <p:nvSpPr>
          <p:cNvPr id="15" name="Text 13"/>
          <p:cNvSpPr/>
          <p:nvPr/>
        </p:nvSpPr>
        <p:spPr>
          <a:xfrm>
            <a:off x="886275" y="4240755"/>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6" name="Shape 14"/>
          <p:cNvSpPr/>
          <p:nvPr/>
        </p:nvSpPr>
        <p:spPr>
          <a:xfrm>
            <a:off x="1086300" y="4240755"/>
            <a:ext cx="133350" cy="137160"/>
          </a:xfrm>
          <a:prstGeom prst="ellipse">
            <a:avLst/>
          </a:prstGeom>
          <a:solidFill>
            <a:srgbClr val="FFFFFF"/>
          </a:solidFill>
          <a:ln/>
        </p:spPr>
      </p:sp>
      <p:sp>
        <p:nvSpPr>
          <p:cNvPr id="17" name="Text 15"/>
          <p:cNvSpPr/>
          <p:nvPr/>
        </p:nvSpPr>
        <p:spPr>
          <a:xfrm>
            <a:off x="1086300" y="4240755"/>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8" name="Shape 16"/>
          <p:cNvSpPr/>
          <p:nvPr/>
        </p:nvSpPr>
        <p:spPr>
          <a:xfrm>
            <a:off x="1286325" y="4240755"/>
            <a:ext cx="133350" cy="137160"/>
          </a:xfrm>
          <a:prstGeom prst="ellipse">
            <a:avLst/>
          </a:prstGeom>
          <a:solidFill>
            <a:srgbClr val="FFFFFF"/>
          </a:solidFill>
          <a:ln/>
        </p:spPr>
      </p:sp>
      <p:sp>
        <p:nvSpPr>
          <p:cNvPr id="19" name="Text 17"/>
          <p:cNvSpPr/>
          <p:nvPr/>
        </p:nvSpPr>
        <p:spPr>
          <a:xfrm>
            <a:off x="1286325" y="4240755"/>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20" name="Shape 18"/>
          <p:cNvSpPr/>
          <p:nvPr/>
        </p:nvSpPr>
        <p:spPr>
          <a:xfrm>
            <a:off x="1486350" y="4240755"/>
            <a:ext cx="133350" cy="137160"/>
          </a:xfrm>
          <a:prstGeom prst="ellipse">
            <a:avLst/>
          </a:prstGeom>
          <a:solidFill>
            <a:srgbClr val="FFFFFF"/>
          </a:solidFill>
          <a:ln/>
        </p:spPr>
      </p:sp>
      <p:sp>
        <p:nvSpPr>
          <p:cNvPr id="21" name="Text 19"/>
          <p:cNvSpPr/>
          <p:nvPr/>
        </p:nvSpPr>
        <p:spPr>
          <a:xfrm>
            <a:off x="1486350" y="4240755"/>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22" name="Shape 20"/>
          <p:cNvSpPr/>
          <p:nvPr/>
        </p:nvSpPr>
        <p:spPr>
          <a:xfrm>
            <a:off x="682913" y="4981279"/>
            <a:ext cx="133350" cy="137160"/>
          </a:xfrm>
          <a:prstGeom prst="ellipse">
            <a:avLst/>
          </a:prstGeom>
          <a:solidFill>
            <a:srgbClr val="FFFFFF"/>
          </a:solidFill>
          <a:ln/>
        </p:spPr>
      </p:sp>
      <p:sp>
        <p:nvSpPr>
          <p:cNvPr id="23" name="Text 21"/>
          <p:cNvSpPr/>
          <p:nvPr/>
        </p:nvSpPr>
        <p:spPr>
          <a:xfrm>
            <a:off x="682913" y="4981279"/>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24" name="Shape 22"/>
          <p:cNvSpPr/>
          <p:nvPr/>
        </p:nvSpPr>
        <p:spPr>
          <a:xfrm>
            <a:off x="682913" y="4781254"/>
            <a:ext cx="133350" cy="137160"/>
          </a:xfrm>
          <a:prstGeom prst="ellipse">
            <a:avLst/>
          </a:prstGeom>
          <a:solidFill>
            <a:srgbClr val="FFFFFF"/>
          </a:solidFill>
          <a:ln/>
        </p:spPr>
      </p:sp>
      <p:sp>
        <p:nvSpPr>
          <p:cNvPr id="25" name="Text 23"/>
          <p:cNvSpPr/>
          <p:nvPr/>
        </p:nvSpPr>
        <p:spPr>
          <a:xfrm>
            <a:off x="682913" y="4781254"/>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26" name="Shape 24"/>
          <p:cNvSpPr/>
          <p:nvPr/>
        </p:nvSpPr>
        <p:spPr>
          <a:xfrm>
            <a:off x="682913" y="4581228"/>
            <a:ext cx="133350" cy="137160"/>
          </a:xfrm>
          <a:prstGeom prst="ellipse">
            <a:avLst/>
          </a:prstGeom>
          <a:solidFill>
            <a:srgbClr val="FFFFFF"/>
          </a:solidFill>
          <a:ln/>
        </p:spPr>
      </p:sp>
      <p:sp>
        <p:nvSpPr>
          <p:cNvPr id="27" name="Text 25"/>
          <p:cNvSpPr/>
          <p:nvPr/>
        </p:nvSpPr>
        <p:spPr>
          <a:xfrm>
            <a:off x="682913" y="4581228"/>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28" name="Shape 26"/>
          <p:cNvSpPr/>
          <p:nvPr/>
        </p:nvSpPr>
        <p:spPr>
          <a:xfrm>
            <a:off x="682913" y="4381204"/>
            <a:ext cx="133350" cy="137160"/>
          </a:xfrm>
          <a:prstGeom prst="ellipse">
            <a:avLst/>
          </a:prstGeom>
          <a:solidFill>
            <a:srgbClr val="FFFFFF"/>
          </a:solidFill>
          <a:ln/>
        </p:spPr>
      </p:sp>
      <p:sp>
        <p:nvSpPr>
          <p:cNvPr id="29" name="Text 27"/>
          <p:cNvSpPr/>
          <p:nvPr/>
        </p:nvSpPr>
        <p:spPr>
          <a:xfrm>
            <a:off x="682913" y="4381204"/>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30" name="Text 28"/>
          <p:cNvSpPr/>
          <p:nvPr/>
        </p:nvSpPr>
        <p:spPr>
          <a:xfrm>
            <a:off x="934720" y="4448175"/>
            <a:ext cx="6253480" cy="1223645"/>
          </a:xfrm>
          <a:prstGeom prst="rect">
            <a:avLst/>
          </a:prstGeom>
          <a:noFill/>
          <a:ln/>
        </p:spPr>
        <p:txBody>
          <a:bodyPr wrap="square" lIns="91440" tIns="45720" rIns="91440" bIns="45720" rtlCol="0" anchor="ctr"/>
          <a:lstStyle/>
          <a:p>
            <a:pPr>
              <a:lnSpc>
                <a:spcPct val="100000"/>
              </a:lnSpc>
            </a:pPr>
            <a:r>
              <a:rPr lang="en-US" sz="2800" dirty="0">
                <a:solidFill>
                  <a:srgbClr val="606C9A"/>
                </a:solidFill>
                <a:latin typeface="MiSans" pitchFamily="34" charset="0"/>
                <a:ea typeface="MiSans" pitchFamily="34" charset="-122"/>
                <a:cs typeface="MiSans" pitchFamily="34" charset="-120"/>
              </a:rPr>
              <a:t>Day 2 Summary &amp; Next Steps</a:t>
            </a:r>
            <a:endParaRPr lang="en-US" sz="1600" dirty="0"/>
          </a:p>
        </p:txBody>
      </p:sp>
      <p:pic>
        <p:nvPicPr>
          <p:cNvPr id="31" name="Image 0" descr="https://kimi-img.moonshot.cn/pub/slides/slides_tmpl/image/25-08-27-20:04:40-d2nf8m18bjvh7rlj0aig.jpeg"/>
          <p:cNvPicPr>
            <a:picLocks noChangeAspect="1"/>
          </p:cNvPicPr>
          <p:nvPr/>
        </p:nvPicPr>
        <p:blipFill>
          <a:blip r:embed="rId3"/>
          <a:stretch>
            <a:fillRect/>
          </a:stretch>
        </p:blipFill>
        <p:spPr>
          <a:xfrm>
            <a:off x="9225604" y="602673"/>
            <a:ext cx="2492262" cy="1663701"/>
          </a:xfrm>
          <a:prstGeom prst="rect">
            <a:avLst/>
          </a:prstGeom>
        </p:spPr>
      </p:pic>
      <p:pic>
        <p:nvPicPr>
          <p:cNvPr id="32" name="Image 1" descr="https://kimi-img.moonshot.cn/pub/slides/slides_tmpl/image/25-08-27-20:04:41-d2nf8m98bjvh7rlj0ak0.jpeg"/>
          <p:cNvPicPr>
            <a:picLocks noChangeAspect="1"/>
          </p:cNvPicPr>
          <p:nvPr/>
        </p:nvPicPr>
        <p:blipFill>
          <a:blip r:embed="rId4"/>
          <a:stretch>
            <a:fillRect/>
          </a:stretch>
        </p:blipFill>
        <p:spPr>
          <a:xfrm>
            <a:off x="9225604" y="2378570"/>
            <a:ext cx="2492261" cy="3203246"/>
          </a:xfrm>
          <a:prstGeom prst="rect">
            <a:avLst/>
          </a:prstGeom>
        </p:spPr>
      </p:pic>
      <p:pic>
        <p:nvPicPr>
          <p:cNvPr id="33" name="Image 2" descr="https://kimi-img.moonshot.cn/pub/slides/slides_tmpl/image/25-08-27-20:04:41-d2nf8m98bjvh7rlj0aj0.jpeg"/>
          <p:cNvPicPr>
            <a:picLocks noChangeAspect="1"/>
          </p:cNvPicPr>
          <p:nvPr/>
        </p:nvPicPr>
        <p:blipFill>
          <a:blip r:embed="rId5"/>
          <a:stretch>
            <a:fillRect/>
          </a:stretch>
        </p:blipFill>
        <p:spPr>
          <a:xfrm>
            <a:off x="6675764" y="3873921"/>
            <a:ext cx="2408275" cy="1688295"/>
          </a:xfrm>
          <a:prstGeom prst="rect">
            <a:avLst/>
          </a:prstGeom>
        </p:spPr>
      </p:pic>
      <p:sp>
        <p:nvSpPr>
          <p:cNvPr id="34" name="Text 29"/>
          <p:cNvSpPr/>
          <p:nvPr/>
        </p:nvSpPr>
        <p:spPr>
          <a:xfrm>
            <a:off x="933450" y="1100455"/>
            <a:ext cx="3736975" cy="284559"/>
          </a:xfrm>
          <a:prstGeom prst="rect">
            <a:avLst/>
          </a:prstGeom>
          <a:noFill/>
          <a:ln/>
        </p:spPr>
        <p:txBody>
          <a:bodyPr wrap="square" lIns="91440" tIns="45720" rIns="91440" bIns="45720" rtlCol="0" anchor="ctr">
            <a:spAutoFit/>
          </a:bodyPr>
          <a:lstStyle/>
          <a:p>
            <a:pPr algn="just">
              <a:lnSpc>
                <a:spcPct val="100000"/>
              </a:lnSpc>
            </a:pPr>
            <a:r>
              <a:rPr lang="en-US" sz="1800" dirty="0">
                <a:solidFill>
                  <a:srgbClr val="606C9A"/>
                </a:solidFill>
                <a:latin typeface="MiSans" pitchFamily="34" charset="0"/>
                <a:ea typeface="MiSans" pitchFamily="34" charset="-122"/>
                <a:cs typeface="MiSans" pitchFamily="34" charset="-120"/>
              </a:rPr>
              <a:t>Summary of Day 2</a:t>
            </a:r>
            <a:endParaRPr lang="en-US" sz="1600" dirty="0"/>
          </a:p>
        </p:txBody>
      </p:sp>
      <p:sp>
        <p:nvSpPr>
          <p:cNvPr id="35" name="Text 30"/>
          <p:cNvSpPr/>
          <p:nvPr/>
        </p:nvSpPr>
        <p:spPr>
          <a:xfrm>
            <a:off x="828675" y="1764348"/>
            <a:ext cx="3676650" cy="2077442"/>
          </a:xfrm>
          <a:prstGeom prst="rect">
            <a:avLst/>
          </a:prstGeom>
          <a:noFill/>
          <a:ln/>
        </p:spPr>
        <p:txBody>
          <a:bodyPr wrap="square" lIns="91440" tIns="45720" rIns="91440" bIns="45720" rtlCol="0" anchor="ctr">
            <a:spAutoFit/>
          </a:bodyPr>
          <a:lstStyle/>
          <a:p>
            <a:pPr>
              <a:lnSpc>
                <a:spcPct val="100000"/>
              </a:lnSpc>
            </a:pPr>
            <a:r>
              <a:rPr lang="en-US" sz="1400" dirty="0">
                <a:solidFill>
                  <a:srgbClr val="606C9A"/>
                </a:solidFill>
                <a:latin typeface="MiSans" pitchFamily="34" charset="0"/>
                <a:ea typeface="MiSans" pitchFamily="34" charset="-122"/>
                <a:cs typeface="MiSans" pitchFamily="34" charset="-120"/>
              </a:rPr>
              <a:t>Today, you learned how to implement login and logout functionality, add password change and reset flows, protect views using decorators, create groups for role management, and build role-based pages. These skills are essential for building secure and user-friendly web applications with Django.</a:t>
            </a:r>
            <a:endParaRPr lang="en-US" sz="1600" dirty="0"/>
          </a:p>
        </p:txBody>
      </p:sp>
      <p:sp>
        <p:nvSpPr>
          <p:cNvPr id="36" name="Text 31"/>
          <p:cNvSpPr/>
          <p:nvPr/>
        </p:nvSpPr>
        <p:spPr>
          <a:xfrm>
            <a:off x="5115560" y="1106805"/>
            <a:ext cx="3836670" cy="284559"/>
          </a:xfrm>
          <a:prstGeom prst="rect">
            <a:avLst/>
          </a:prstGeom>
          <a:noFill/>
          <a:ln/>
        </p:spPr>
        <p:txBody>
          <a:bodyPr wrap="square" lIns="91440" tIns="45720" rIns="91440" bIns="45720" rtlCol="0" anchor="ctr">
            <a:spAutoFit/>
          </a:bodyPr>
          <a:lstStyle/>
          <a:p>
            <a:pPr algn="just">
              <a:lnSpc>
                <a:spcPct val="100000"/>
              </a:lnSpc>
            </a:pPr>
            <a:r>
              <a:rPr lang="en-US" sz="1800" dirty="0">
                <a:solidFill>
                  <a:srgbClr val="606C9A"/>
                </a:solidFill>
                <a:latin typeface="MiSans" pitchFamily="34" charset="0"/>
                <a:ea typeface="MiSans" pitchFamily="34" charset="-122"/>
                <a:cs typeface="MiSans" pitchFamily="34" charset="-120"/>
              </a:rPr>
              <a:t>Looking Ahead to Day 3</a:t>
            </a:r>
            <a:endParaRPr lang="en-US" sz="1600" dirty="0"/>
          </a:p>
        </p:txBody>
      </p:sp>
      <p:sp>
        <p:nvSpPr>
          <p:cNvPr id="37" name="Text 32"/>
          <p:cNvSpPr/>
          <p:nvPr/>
        </p:nvSpPr>
        <p:spPr>
          <a:xfrm>
            <a:off x="5010785" y="1770063"/>
            <a:ext cx="3650615" cy="1814909"/>
          </a:xfrm>
          <a:prstGeom prst="rect">
            <a:avLst/>
          </a:prstGeom>
          <a:noFill/>
          <a:ln/>
        </p:spPr>
        <p:txBody>
          <a:bodyPr wrap="square" lIns="91440" tIns="45720" rIns="91440" bIns="45720" rtlCol="0" anchor="ctr">
            <a:spAutoFit/>
          </a:bodyPr>
          <a:lstStyle/>
          <a:p>
            <a:pPr>
              <a:lnSpc>
                <a:spcPct val="100000"/>
              </a:lnSpc>
            </a:pPr>
            <a:r>
              <a:rPr lang="en-US" sz="1400" dirty="0">
                <a:solidFill>
                  <a:srgbClr val="606C9A"/>
                </a:solidFill>
                <a:latin typeface="MiSans" pitchFamily="34" charset="0"/>
                <a:ea typeface="MiSans" pitchFamily="34" charset="-122"/>
                <a:cs typeface="MiSans" pitchFamily="34" charset="-120"/>
              </a:rPr>
              <a:t>On Day 3, we will explore advanced topics such as class-based view mixins, object-level permissions, and security best practices. These topics will further enhance your ability to build robust and secure Django applications. Stay tuned for more exciting content!</a:t>
            </a:r>
            <a:endParaRPr lang="en-US" sz="1600" dirty="0"/>
          </a:p>
        </p:txBody>
      </p:sp>
    </p:spTree>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name="Slide 17">
    <p:bg>
      <p:bgPr>
        <a:solidFill>
          <a:srgbClr val="F9F1DC"/>
        </a:solidFill>
        <a:effectLst/>
      </p:bgPr>
    </p:bg>
    <p:spTree>
      <p:nvGrpSpPr>
        <p:cNvPr id="1" name=""/>
        <p:cNvGrpSpPr/>
        <p:nvPr/>
      </p:nvGrpSpPr>
      <p:grpSpPr>
        <a:xfrm>
          <a:off x="0" y="0"/>
          <a:ext cx="0" cy="0"/>
          <a:chOff x="0" y="0"/>
          <a:chExt cx="0" cy="0"/>
        </a:xfrm>
      </p:grpSpPr>
      <p:pic>
        <p:nvPicPr>
          <p:cNvPr id="2" name="Image 0" descr="https://kimi-img.moonshot.cn/pub/slides/slides_tmpl/image/25-08-27-20:04:37-d2nf8l98bjvh7rlj0ad0.jpg"/>
          <p:cNvPicPr>
            <a:picLocks noChangeAspect="1"/>
          </p:cNvPicPr>
          <p:nvPr/>
        </p:nvPicPr>
        <p:blipFill>
          <a:blip r:embed="rId3"/>
          <a:stretch>
            <a:fillRect/>
          </a:stretch>
        </p:blipFill>
        <p:spPr>
          <a:xfrm>
            <a:off x="0" y="-20003"/>
            <a:ext cx="12263122" cy="6898006"/>
          </a:xfrm>
          <a:prstGeom prst="rect">
            <a:avLst/>
          </a:prstGeom>
        </p:spPr>
      </p:pic>
      <p:sp>
        <p:nvSpPr>
          <p:cNvPr id="3" name="Text 0"/>
          <p:cNvSpPr/>
          <p:nvPr/>
        </p:nvSpPr>
        <p:spPr>
          <a:xfrm>
            <a:off x="3063240" y="2311248"/>
            <a:ext cx="6295390" cy="1656159"/>
          </a:xfrm>
          <a:prstGeom prst="rect">
            <a:avLst/>
          </a:prstGeom>
          <a:noFill/>
          <a:ln/>
        </p:spPr>
        <p:txBody>
          <a:bodyPr wrap="square" lIns="91440" tIns="45720" rIns="91440" bIns="45720" rtlCol="0" anchor="t">
            <a:spAutoFit/>
          </a:bodyPr>
          <a:lstStyle/>
          <a:p>
            <a:pPr>
              <a:lnSpc>
                <a:spcPct val="100000"/>
              </a:lnSpc>
            </a:pPr>
            <a:r>
              <a:rPr lang="en-US" sz="9600" b="1" dirty="0">
                <a:solidFill>
                  <a:srgbClr val="FFFFFF"/>
                </a:solidFill>
                <a:latin typeface="MiSans" pitchFamily="34" charset="0"/>
                <a:ea typeface="MiSans" pitchFamily="34" charset="-122"/>
                <a:cs typeface="MiSans" pitchFamily="34" charset="-120"/>
              </a:rPr>
              <a:t>Thank You</a:t>
            </a:r>
            <a:endParaRPr lang="en-US" sz="1600" dirty="0"/>
          </a:p>
          <a:p>
            <a:pPr>
              <a:lnSpc>
                <a:spcPct val="100000"/>
              </a:lnSpc>
            </a:pPr>
            <a:r>
              <a:rPr lang="en-US" sz="1800" dirty="0">
                <a:solidFill>
                  <a:srgbClr val="000000"/>
                </a:solidFill>
                <a:latin typeface="MiSans" pitchFamily="34" charset="0"/>
                <a:ea typeface="MiSans" pitchFamily="34" charset="-122"/>
                <a:cs typeface="MiSans" pitchFamily="34" charset="-120"/>
              </a:rPr>
              <a:t> </a:t>
            </a:r>
            <a:endParaRPr lang="en-US" sz="1600" dirty="0"/>
          </a:p>
        </p:txBody>
      </p:sp>
      <p:sp>
        <p:nvSpPr>
          <p:cNvPr id="4" name="Text 1"/>
          <p:cNvSpPr/>
          <p:nvPr/>
        </p:nvSpPr>
        <p:spPr>
          <a:xfrm>
            <a:off x="7235190" y="4391660"/>
            <a:ext cx="4064000" cy="174625"/>
          </a:xfrm>
          <a:prstGeom prst="rect">
            <a:avLst/>
          </a:prstGeom>
          <a:noFill/>
          <a:ln/>
        </p:spPr>
        <p:txBody>
          <a:bodyPr wrap="square" lIns="91440" tIns="45720" rIns="91440" bIns="45720" rtlCol="0" anchor="t">
            <a:spAutoFit/>
          </a:bodyPr>
          <a:lstStyle/>
          <a:p>
            <a:pPr>
              <a:lnSpc>
                <a:spcPct val="100000"/>
              </a:lnSpc>
            </a:pPr>
            <a:r>
              <a:rPr lang="en-US" sz="1800" dirty="0">
                <a:solidFill>
                  <a:srgbClr val="000000"/>
                </a:solidFill>
                <a:latin typeface="MiSans" pitchFamily="34" charset="0"/>
                <a:ea typeface="MiSans" pitchFamily="34" charset="-122"/>
                <a:cs typeface="MiSans" pitchFamily="34" charset="-120"/>
              </a:rPr>
              <a:t> </a:t>
            </a:r>
            <a:endParaRPr lang="en-US" sz="1600" dirty="0"/>
          </a:p>
        </p:txBody>
      </p:sp>
      <p:sp>
        <p:nvSpPr>
          <p:cNvPr id="5" name="Shape 2"/>
          <p:cNvSpPr/>
          <p:nvPr/>
        </p:nvSpPr>
        <p:spPr>
          <a:xfrm>
            <a:off x="8414347" y="6381115"/>
            <a:ext cx="133350" cy="137160"/>
          </a:xfrm>
          <a:prstGeom prst="ellipse">
            <a:avLst/>
          </a:prstGeom>
          <a:solidFill>
            <a:srgbClr val="FFFFFF"/>
          </a:solidFill>
          <a:ln/>
        </p:spPr>
      </p:sp>
      <p:sp>
        <p:nvSpPr>
          <p:cNvPr id="6" name="Text 3"/>
          <p:cNvSpPr/>
          <p:nvPr/>
        </p:nvSpPr>
        <p:spPr>
          <a:xfrm>
            <a:off x="8414347" y="6381115"/>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7" name="Shape 4"/>
          <p:cNvSpPr/>
          <p:nvPr/>
        </p:nvSpPr>
        <p:spPr>
          <a:xfrm>
            <a:off x="8614372" y="6381115"/>
            <a:ext cx="133350" cy="137160"/>
          </a:xfrm>
          <a:prstGeom prst="ellipse">
            <a:avLst/>
          </a:prstGeom>
          <a:solidFill>
            <a:srgbClr val="FFFFFF"/>
          </a:solidFill>
          <a:ln/>
        </p:spPr>
      </p:sp>
      <p:sp>
        <p:nvSpPr>
          <p:cNvPr id="8" name="Text 5"/>
          <p:cNvSpPr/>
          <p:nvPr/>
        </p:nvSpPr>
        <p:spPr>
          <a:xfrm>
            <a:off x="8614372" y="6381115"/>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9" name="Shape 6"/>
          <p:cNvSpPr/>
          <p:nvPr/>
        </p:nvSpPr>
        <p:spPr>
          <a:xfrm>
            <a:off x="8814397" y="6381115"/>
            <a:ext cx="133350" cy="137160"/>
          </a:xfrm>
          <a:prstGeom prst="ellipse">
            <a:avLst/>
          </a:prstGeom>
          <a:solidFill>
            <a:srgbClr val="FFFFFF"/>
          </a:solidFill>
          <a:ln/>
        </p:spPr>
      </p:sp>
      <p:sp>
        <p:nvSpPr>
          <p:cNvPr id="10" name="Text 7"/>
          <p:cNvSpPr/>
          <p:nvPr/>
        </p:nvSpPr>
        <p:spPr>
          <a:xfrm>
            <a:off x="8814397" y="6381115"/>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1" name="Shape 8"/>
          <p:cNvSpPr/>
          <p:nvPr/>
        </p:nvSpPr>
        <p:spPr>
          <a:xfrm>
            <a:off x="9014422" y="6381115"/>
            <a:ext cx="133350" cy="137160"/>
          </a:xfrm>
          <a:prstGeom prst="ellipse">
            <a:avLst/>
          </a:prstGeom>
          <a:solidFill>
            <a:srgbClr val="FFFFFF"/>
          </a:solidFill>
          <a:ln/>
        </p:spPr>
      </p:sp>
      <p:sp>
        <p:nvSpPr>
          <p:cNvPr id="12" name="Text 9"/>
          <p:cNvSpPr/>
          <p:nvPr/>
        </p:nvSpPr>
        <p:spPr>
          <a:xfrm>
            <a:off x="9014422" y="6381115"/>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3" name="Shape 10"/>
          <p:cNvSpPr/>
          <p:nvPr/>
        </p:nvSpPr>
        <p:spPr>
          <a:xfrm>
            <a:off x="1238250" y="789940"/>
            <a:ext cx="133350" cy="137160"/>
          </a:xfrm>
          <a:prstGeom prst="ellipse">
            <a:avLst/>
          </a:prstGeom>
          <a:solidFill>
            <a:srgbClr val="FFFFFF"/>
          </a:solidFill>
          <a:ln/>
        </p:spPr>
      </p:sp>
      <p:sp>
        <p:nvSpPr>
          <p:cNvPr id="14" name="Text 11"/>
          <p:cNvSpPr/>
          <p:nvPr/>
        </p:nvSpPr>
        <p:spPr>
          <a:xfrm>
            <a:off x="1238250" y="789940"/>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5" name="Shape 12"/>
          <p:cNvSpPr/>
          <p:nvPr/>
        </p:nvSpPr>
        <p:spPr>
          <a:xfrm>
            <a:off x="1438275" y="789940"/>
            <a:ext cx="133350" cy="137160"/>
          </a:xfrm>
          <a:prstGeom prst="ellipse">
            <a:avLst/>
          </a:prstGeom>
          <a:solidFill>
            <a:srgbClr val="FFFFFF"/>
          </a:solidFill>
          <a:ln/>
        </p:spPr>
      </p:sp>
      <p:sp>
        <p:nvSpPr>
          <p:cNvPr id="16" name="Text 13"/>
          <p:cNvSpPr/>
          <p:nvPr/>
        </p:nvSpPr>
        <p:spPr>
          <a:xfrm>
            <a:off x="1438275" y="789940"/>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7" name="Shape 14"/>
          <p:cNvSpPr/>
          <p:nvPr/>
        </p:nvSpPr>
        <p:spPr>
          <a:xfrm>
            <a:off x="1638300" y="789940"/>
            <a:ext cx="133350" cy="137160"/>
          </a:xfrm>
          <a:prstGeom prst="ellipse">
            <a:avLst/>
          </a:prstGeom>
          <a:solidFill>
            <a:srgbClr val="FFFFFF"/>
          </a:solidFill>
          <a:ln/>
        </p:spPr>
      </p:sp>
      <p:sp>
        <p:nvSpPr>
          <p:cNvPr id="18" name="Text 15"/>
          <p:cNvSpPr/>
          <p:nvPr/>
        </p:nvSpPr>
        <p:spPr>
          <a:xfrm>
            <a:off x="1638300" y="789940"/>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9" name="Shape 16"/>
          <p:cNvSpPr/>
          <p:nvPr/>
        </p:nvSpPr>
        <p:spPr>
          <a:xfrm>
            <a:off x="1838325" y="789940"/>
            <a:ext cx="133350" cy="137160"/>
          </a:xfrm>
          <a:prstGeom prst="ellipse">
            <a:avLst/>
          </a:prstGeom>
          <a:solidFill>
            <a:srgbClr val="FFFFFF"/>
          </a:solidFill>
          <a:ln/>
        </p:spPr>
      </p:sp>
      <p:sp>
        <p:nvSpPr>
          <p:cNvPr id="20" name="Text 17"/>
          <p:cNvSpPr/>
          <p:nvPr/>
        </p:nvSpPr>
        <p:spPr>
          <a:xfrm>
            <a:off x="1838325" y="789940"/>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21" name="Text 18"/>
          <p:cNvSpPr/>
          <p:nvPr/>
        </p:nvSpPr>
        <p:spPr>
          <a:xfrm>
            <a:off x="2934970" y="3863913"/>
            <a:ext cx="4064000" cy="461665"/>
          </a:xfrm>
          <a:prstGeom prst="rect">
            <a:avLst/>
          </a:prstGeom>
          <a:noFill/>
          <a:ln/>
        </p:spPr>
        <p:txBody>
          <a:bodyPr wrap="square" lIns="91440" tIns="45720" rIns="91440" bIns="45720" rtlCol="0" anchor="t">
            <a:spAutoFit/>
          </a:bodyPr>
          <a:lstStyle/>
          <a:p>
            <a:pPr>
              <a:lnSpc>
                <a:spcPct val="100000"/>
              </a:lnSpc>
            </a:pPr>
            <a:r>
              <a:rPr lang="en-US" sz="2400">
                <a:solidFill>
                  <a:srgbClr val="FFFFFF"/>
                </a:solidFill>
                <a:latin typeface="MiSans" pitchFamily="34" charset="0"/>
                <a:ea typeface="MiSans" pitchFamily="34" charset="-122"/>
                <a:cs typeface="MiSans" pitchFamily="34" charset="-120"/>
              </a:rPr>
              <a:t>Sean Wong</a:t>
            </a:r>
            <a:endParaRPr lang="en-US" sz="1600" dirty="0"/>
          </a:p>
        </p:txBody>
      </p:sp>
      <p:sp>
        <p:nvSpPr>
          <p:cNvPr id="22" name="Text 19"/>
          <p:cNvSpPr/>
          <p:nvPr/>
        </p:nvSpPr>
        <p:spPr>
          <a:xfrm>
            <a:off x="6637020" y="3907257"/>
            <a:ext cx="3035935" cy="368300"/>
          </a:xfrm>
          <a:prstGeom prst="rect">
            <a:avLst/>
          </a:prstGeom>
          <a:noFill/>
          <a:ln/>
        </p:spPr>
        <p:txBody>
          <a:bodyPr wrap="square" lIns="91440" tIns="45720" rIns="91440" bIns="45720" rtlCol="0" anchor="t">
            <a:spAutoFit/>
          </a:bodyPr>
          <a:lstStyle/>
          <a:p>
            <a:pPr>
              <a:lnSpc>
                <a:spcPct val="100000"/>
              </a:lnSpc>
            </a:pPr>
            <a:r>
              <a:rPr lang="en-US" sz="2400" dirty="0">
                <a:solidFill>
                  <a:srgbClr val="FFFFFF"/>
                </a:solidFill>
                <a:latin typeface="MiSans" pitchFamily="34" charset="0"/>
                <a:ea typeface="MiSans" pitchFamily="34" charset="-122"/>
                <a:cs typeface="MiSans" pitchFamily="34" charset="-120"/>
              </a:rPr>
              <a:t>2025/08/05</a:t>
            </a:r>
            <a:endParaRPr lang="en-US" sz="1600" dirty="0"/>
          </a:p>
        </p:txBody>
      </p:sp>
      <p:pic>
        <p:nvPicPr>
          <p:cNvPr id="23" name="Image 1" descr="https://kimi-img.moonshot.cn/pub/slides/slides_tmpl/image/25-08-27-20:04:32-d2nf8k18bjvh7rlj0a60.png"/>
          <p:cNvPicPr>
            <a:picLocks noChangeAspect="1"/>
          </p:cNvPicPr>
          <p:nvPr/>
        </p:nvPicPr>
        <p:blipFill>
          <a:blip r:embed="rId4"/>
          <a:stretch>
            <a:fillRect/>
          </a:stretch>
        </p:blipFill>
        <p:spPr>
          <a:xfrm>
            <a:off x="1311275" y="3907257"/>
            <a:ext cx="1320800" cy="1371600"/>
          </a:xfrm>
          <a:prstGeom prst="rect">
            <a:avLst/>
          </a:prstGeom>
        </p:spPr>
      </p:pic>
      <p:pic>
        <p:nvPicPr>
          <p:cNvPr id="24" name="Image 2" descr="https://kimi-img.moonshot.cn/pub/slides/slides_tmpl/image/25-08-27-20:04:32-d2nf8k18bjvh7rlj0a6g.png"/>
          <p:cNvPicPr>
            <a:picLocks noChangeAspect="1"/>
          </p:cNvPicPr>
          <p:nvPr/>
        </p:nvPicPr>
        <p:blipFill>
          <a:blip r:embed="rId5"/>
          <a:stretch>
            <a:fillRect/>
          </a:stretch>
        </p:blipFill>
        <p:spPr>
          <a:xfrm>
            <a:off x="10570172" y="1111250"/>
            <a:ext cx="983056" cy="907962"/>
          </a:xfrm>
          <a:prstGeom prst="rect">
            <a:avLst/>
          </a:prstGeom>
        </p:spPr>
      </p:pic>
      <p:sp>
        <p:nvSpPr>
          <p:cNvPr id="25" name="Shape 20"/>
          <p:cNvSpPr/>
          <p:nvPr/>
        </p:nvSpPr>
        <p:spPr>
          <a:xfrm>
            <a:off x="1101725" y="3958057"/>
            <a:ext cx="539750" cy="508001"/>
          </a:xfrm>
          <a:prstGeom prst="ellipse">
            <a:avLst/>
          </a:prstGeom>
          <a:solidFill>
            <a:srgbClr val="B2C4FF"/>
          </a:solidFill>
          <a:ln/>
        </p:spPr>
      </p:sp>
      <p:sp>
        <p:nvSpPr>
          <p:cNvPr id="26" name="Text 21"/>
          <p:cNvSpPr/>
          <p:nvPr/>
        </p:nvSpPr>
        <p:spPr>
          <a:xfrm>
            <a:off x="1101725" y="3958057"/>
            <a:ext cx="539750" cy="508001"/>
          </a:xfrm>
          <a:prstGeom prst="rect">
            <a:avLst/>
          </a:prstGeom>
          <a:noFill/>
          <a:ln/>
        </p:spPr>
        <p:txBody>
          <a:bodyPr wrap="square" lIns="45720" tIns="91440" rIns="91440" bIns="45720" rtlCol="0" anchor="ctr"/>
          <a:lstStyle/>
          <a:p>
            <a:pPr>
              <a:lnSpc>
                <a:spcPct val="100000"/>
              </a:lnSpc>
            </a:pPr>
            <a:endParaRPr lang="en-US" sz="1600" dirty="0"/>
          </a:p>
        </p:txBody>
      </p:sp>
      <p:pic>
        <p:nvPicPr>
          <p:cNvPr id="27" name="Image 3" descr="https://kimi-img.moonshot.cn/pub/slides/slides_tmpl/image/25-08-27-20:04:32-d2nf8k18bjvh7rlj0a60.png"/>
          <p:cNvPicPr>
            <a:picLocks noChangeAspect="1"/>
          </p:cNvPicPr>
          <p:nvPr/>
        </p:nvPicPr>
        <p:blipFill>
          <a:blip r:embed="rId4"/>
          <a:stretch>
            <a:fillRect/>
          </a:stretch>
        </p:blipFill>
        <p:spPr>
          <a:xfrm>
            <a:off x="11187651" y="1515914"/>
            <a:ext cx="731154" cy="676035"/>
          </a:xfrm>
          <a:prstGeom prst="rect">
            <a:avLst/>
          </a:prstGeom>
        </p:spPr>
      </p:pic>
      <p:sp>
        <p:nvSpPr>
          <p:cNvPr id="28" name="Shape 22"/>
          <p:cNvSpPr/>
          <p:nvPr/>
        </p:nvSpPr>
        <p:spPr>
          <a:xfrm>
            <a:off x="10565765" y="5609590"/>
            <a:ext cx="133350" cy="137160"/>
          </a:xfrm>
          <a:prstGeom prst="ellipse">
            <a:avLst/>
          </a:prstGeom>
          <a:solidFill>
            <a:srgbClr val="FFFFFF"/>
          </a:solidFill>
          <a:ln/>
        </p:spPr>
      </p:sp>
      <p:sp>
        <p:nvSpPr>
          <p:cNvPr id="29" name="Text 23"/>
          <p:cNvSpPr/>
          <p:nvPr/>
        </p:nvSpPr>
        <p:spPr>
          <a:xfrm>
            <a:off x="10565765" y="5609590"/>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30" name="Shape 24"/>
          <p:cNvSpPr/>
          <p:nvPr/>
        </p:nvSpPr>
        <p:spPr>
          <a:xfrm>
            <a:off x="10765790" y="5609590"/>
            <a:ext cx="133350" cy="137160"/>
          </a:xfrm>
          <a:prstGeom prst="ellipse">
            <a:avLst/>
          </a:prstGeom>
          <a:solidFill>
            <a:srgbClr val="FFFFFF"/>
          </a:solidFill>
          <a:ln/>
        </p:spPr>
      </p:sp>
      <p:sp>
        <p:nvSpPr>
          <p:cNvPr id="31" name="Text 25"/>
          <p:cNvSpPr/>
          <p:nvPr/>
        </p:nvSpPr>
        <p:spPr>
          <a:xfrm>
            <a:off x="10765790" y="5609590"/>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32" name="Shape 26"/>
          <p:cNvSpPr/>
          <p:nvPr/>
        </p:nvSpPr>
        <p:spPr>
          <a:xfrm>
            <a:off x="10965815" y="5609590"/>
            <a:ext cx="133350" cy="137160"/>
          </a:xfrm>
          <a:prstGeom prst="ellipse">
            <a:avLst/>
          </a:prstGeom>
          <a:solidFill>
            <a:srgbClr val="FFFFFF"/>
          </a:solidFill>
          <a:ln/>
        </p:spPr>
      </p:sp>
      <p:sp>
        <p:nvSpPr>
          <p:cNvPr id="33" name="Text 27"/>
          <p:cNvSpPr/>
          <p:nvPr/>
        </p:nvSpPr>
        <p:spPr>
          <a:xfrm>
            <a:off x="10965815" y="5609590"/>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34" name="Shape 28"/>
          <p:cNvSpPr/>
          <p:nvPr/>
        </p:nvSpPr>
        <p:spPr>
          <a:xfrm>
            <a:off x="11165840" y="5609590"/>
            <a:ext cx="133350" cy="137160"/>
          </a:xfrm>
          <a:prstGeom prst="ellipse">
            <a:avLst/>
          </a:prstGeom>
          <a:solidFill>
            <a:srgbClr val="FFFFFF"/>
          </a:solidFill>
          <a:ln/>
        </p:spPr>
      </p:sp>
      <p:sp>
        <p:nvSpPr>
          <p:cNvPr id="35" name="Text 29"/>
          <p:cNvSpPr/>
          <p:nvPr/>
        </p:nvSpPr>
        <p:spPr>
          <a:xfrm>
            <a:off x="11165840" y="5609590"/>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36" name="Shape 30"/>
          <p:cNvSpPr/>
          <p:nvPr/>
        </p:nvSpPr>
        <p:spPr>
          <a:xfrm>
            <a:off x="523388" y="5746751"/>
            <a:ext cx="133350" cy="137160"/>
          </a:xfrm>
          <a:prstGeom prst="ellipse">
            <a:avLst/>
          </a:prstGeom>
          <a:solidFill>
            <a:srgbClr val="FFFFFF"/>
          </a:solidFill>
          <a:ln/>
        </p:spPr>
      </p:sp>
      <p:sp>
        <p:nvSpPr>
          <p:cNvPr id="37" name="Text 31"/>
          <p:cNvSpPr/>
          <p:nvPr/>
        </p:nvSpPr>
        <p:spPr>
          <a:xfrm>
            <a:off x="523388" y="5746751"/>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38" name="Shape 32"/>
          <p:cNvSpPr/>
          <p:nvPr/>
        </p:nvSpPr>
        <p:spPr>
          <a:xfrm>
            <a:off x="523388" y="5546725"/>
            <a:ext cx="133350" cy="137160"/>
          </a:xfrm>
          <a:prstGeom prst="ellipse">
            <a:avLst/>
          </a:prstGeom>
          <a:solidFill>
            <a:srgbClr val="FFFFFF"/>
          </a:solidFill>
          <a:ln/>
        </p:spPr>
      </p:sp>
      <p:sp>
        <p:nvSpPr>
          <p:cNvPr id="39" name="Text 33"/>
          <p:cNvSpPr/>
          <p:nvPr/>
        </p:nvSpPr>
        <p:spPr>
          <a:xfrm>
            <a:off x="523388" y="5546725"/>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40" name="Shape 34"/>
          <p:cNvSpPr/>
          <p:nvPr/>
        </p:nvSpPr>
        <p:spPr>
          <a:xfrm>
            <a:off x="523388" y="5346700"/>
            <a:ext cx="133350" cy="137160"/>
          </a:xfrm>
          <a:prstGeom prst="ellipse">
            <a:avLst/>
          </a:prstGeom>
          <a:solidFill>
            <a:srgbClr val="FFFFFF"/>
          </a:solidFill>
          <a:ln/>
        </p:spPr>
      </p:sp>
      <p:sp>
        <p:nvSpPr>
          <p:cNvPr id="41" name="Text 35"/>
          <p:cNvSpPr/>
          <p:nvPr/>
        </p:nvSpPr>
        <p:spPr>
          <a:xfrm>
            <a:off x="523388" y="5346700"/>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42" name="Shape 36"/>
          <p:cNvSpPr/>
          <p:nvPr/>
        </p:nvSpPr>
        <p:spPr>
          <a:xfrm>
            <a:off x="523388" y="5146676"/>
            <a:ext cx="133350" cy="137160"/>
          </a:xfrm>
          <a:prstGeom prst="ellipse">
            <a:avLst/>
          </a:prstGeom>
          <a:solidFill>
            <a:srgbClr val="FFFFFF"/>
          </a:solidFill>
          <a:ln/>
        </p:spPr>
      </p:sp>
      <p:sp>
        <p:nvSpPr>
          <p:cNvPr id="43" name="Text 37"/>
          <p:cNvSpPr/>
          <p:nvPr/>
        </p:nvSpPr>
        <p:spPr>
          <a:xfrm>
            <a:off x="523388" y="5146676"/>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44" name="Shape 38"/>
          <p:cNvSpPr/>
          <p:nvPr/>
        </p:nvSpPr>
        <p:spPr>
          <a:xfrm>
            <a:off x="523388" y="6539866"/>
            <a:ext cx="133350" cy="137160"/>
          </a:xfrm>
          <a:prstGeom prst="ellipse">
            <a:avLst/>
          </a:prstGeom>
          <a:solidFill>
            <a:srgbClr val="FFFFFF"/>
          </a:solidFill>
          <a:ln/>
        </p:spPr>
      </p:sp>
      <p:sp>
        <p:nvSpPr>
          <p:cNvPr id="45" name="Text 39"/>
          <p:cNvSpPr/>
          <p:nvPr/>
        </p:nvSpPr>
        <p:spPr>
          <a:xfrm>
            <a:off x="523388" y="6539866"/>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46" name="Shape 40"/>
          <p:cNvSpPr/>
          <p:nvPr/>
        </p:nvSpPr>
        <p:spPr>
          <a:xfrm>
            <a:off x="523388" y="6339841"/>
            <a:ext cx="133350" cy="137160"/>
          </a:xfrm>
          <a:prstGeom prst="ellipse">
            <a:avLst/>
          </a:prstGeom>
          <a:solidFill>
            <a:srgbClr val="FFFFFF"/>
          </a:solidFill>
          <a:ln/>
        </p:spPr>
      </p:sp>
      <p:sp>
        <p:nvSpPr>
          <p:cNvPr id="47" name="Text 41"/>
          <p:cNvSpPr/>
          <p:nvPr/>
        </p:nvSpPr>
        <p:spPr>
          <a:xfrm>
            <a:off x="523388" y="6339841"/>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48" name="Shape 42"/>
          <p:cNvSpPr/>
          <p:nvPr/>
        </p:nvSpPr>
        <p:spPr>
          <a:xfrm>
            <a:off x="523388" y="6139816"/>
            <a:ext cx="133350" cy="137160"/>
          </a:xfrm>
          <a:prstGeom prst="ellipse">
            <a:avLst/>
          </a:prstGeom>
          <a:solidFill>
            <a:srgbClr val="FFFFFF"/>
          </a:solidFill>
          <a:ln/>
        </p:spPr>
      </p:sp>
      <p:sp>
        <p:nvSpPr>
          <p:cNvPr id="49" name="Text 43"/>
          <p:cNvSpPr/>
          <p:nvPr/>
        </p:nvSpPr>
        <p:spPr>
          <a:xfrm>
            <a:off x="523388" y="6139816"/>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50" name="Shape 44"/>
          <p:cNvSpPr/>
          <p:nvPr/>
        </p:nvSpPr>
        <p:spPr>
          <a:xfrm>
            <a:off x="523388" y="5939792"/>
            <a:ext cx="133350" cy="137160"/>
          </a:xfrm>
          <a:prstGeom prst="ellipse">
            <a:avLst/>
          </a:prstGeom>
          <a:solidFill>
            <a:srgbClr val="FFFFFF"/>
          </a:solidFill>
          <a:ln/>
        </p:spPr>
      </p:sp>
      <p:sp>
        <p:nvSpPr>
          <p:cNvPr id="51" name="Text 45"/>
          <p:cNvSpPr/>
          <p:nvPr/>
        </p:nvSpPr>
        <p:spPr>
          <a:xfrm>
            <a:off x="523388" y="5939792"/>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52" name="Shape 46"/>
          <p:cNvSpPr/>
          <p:nvPr/>
        </p:nvSpPr>
        <p:spPr>
          <a:xfrm>
            <a:off x="11468678" y="3041866"/>
            <a:ext cx="133350" cy="137160"/>
          </a:xfrm>
          <a:prstGeom prst="ellipse">
            <a:avLst/>
          </a:prstGeom>
          <a:solidFill>
            <a:srgbClr val="FFFFFF"/>
          </a:solidFill>
          <a:ln/>
        </p:spPr>
      </p:sp>
      <p:sp>
        <p:nvSpPr>
          <p:cNvPr id="53" name="Text 47"/>
          <p:cNvSpPr/>
          <p:nvPr/>
        </p:nvSpPr>
        <p:spPr>
          <a:xfrm>
            <a:off x="11468678" y="3041866"/>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54" name="Shape 48"/>
          <p:cNvSpPr/>
          <p:nvPr/>
        </p:nvSpPr>
        <p:spPr>
          <a:xfrm>
            <a:off x="11468678" y="2841841"/>
            <a:ext cx="133350" cy="137160"/>
          </a:xfrm>
          <a:prstGeom prst="ellipse">
            <a:avLst/>
          </a:prstGeom>
          <a:solidFill>
            <a:srgbClr val="FFFFFF"/>
          </a:solidFill>
          <a:ln/>
        </p:spPr>
      </p:sp>
      <p:sp>
        <p:nvSpPr>
          <p:cNvPr id="55" name="Text 49"/>
          <p:cNvSpPr/>
          <p:nvPr/>
        </p:nvSpPr>
        <p:spPr>
          <a:xfrm>
            <a:off x="11468678" y="2841841"/>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56" name="Shape 50"/>
          <p:cNvSpPr/>
          <p:nvPr/>
        </p:nvSpPr>
        <p:spPr>
          <a:xfrm>
            <a:off x="11468678" y="2641816"/>
            <a:ext cx="133350" cy="137160"/>
          </a:xfrm>
          <a:prstGeom prst="ellipse">
            <a:avLst/>
          </a:prstGeom>
          <a:solidFill>
            <a:srgbClr val="FFFFFF"/>
          </a:solidFill>
          <a:ln/>
        </p:spPr>
      </p:sp>
      <p:sp>
        <p:nvSpPr>
          <p:cNvPr id="57" name="Text 51"/>
          <p:cNvSpPr/>
          <p:nvPr/>
        </p:nvSpPr>
        <p:spPr>
          <a:xfrm>
            <a:off x="11468678" y="2641816"/>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58" name="Shape 52"/>
          <p:cNvSpPr/>
          <p:nvPr/>
        </p:nvSpPr>
        <p:spPr>
          <a:xfrm>
            <a:off x="11468678" y="2441792"/>
            <a:ext cx="133350" cy="137160"/>
          </a:xfrm>
          <a:prstGeom prst="ellipse">
            <a:avLst/>
          </a:prstGeom>
          <a:solidFill>
            <a:srgbClr val="FFFFFF"/>
          </a:solidFill>
          <a:ln/>
        </p:spPr>
      </p:sp>
      <p:sp>
        <p:nvSpPr>
          <p:cNvPr id="59" name="Text 53"/>
          <p:cNvSpPr/>
          <p:nvPr/>
        </p:nvSpPr>
        <p:spPr>
          <a:xfrm>
            <a:off x="11468678" y="2441792"/>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60" name="Shape 54"/>
          <p:cNvSpPr/>
          <p:nvPr/>
        </p:nvSpPr>
        <p:spPr>
          <a:xfrm>
            <a:off x="11468678" y="3834983"/>
            <a:ext cx="133350" cy="137160"/>
          </a:xfrm>
          <a:prstGeom prst="ellipse">
            <a:avLst/>
          </a:prstGeom>
          <a:solidFill>
            <a:srgbClr val="FFFFFF"/>
          </a:solidFill>
          <a:ln/>
        </p:spPr>
      </p:sp>
      <p:sp>
        <p:nvSpPr>
          <p:cNvPr id="61" name="Text 55"/>
          <p:cNvSpPr/>
          <p:nvPr/>
        </p:nvSpPr>
        <p:spPr>
          <a:xfrm>
            <a:off x="11468678" y="3834983"/>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62" name="Shape 56"/>
          <p:cNvSpPr/>
          <p:nvPr/>
        </p:nvSpPr>
        <p:spPr>
          <a:xfrm>
            <a:off x="11468678" y="3634957"/>
            <a:ext cx="133350" cy="137160"/>
          </a:xfrm>
          <a:prstGeom prst="ellipse">
            <a:avLst/>
          </a:prstGeom>
          <a:solidFill>
            <a:srgbClr val="FFFFFF"/>
          </a:solidFill>
          <a:ln/>
        </p:spPr>
      </p:sp>
      <p:sp>
        <p:nvSpPr>
          <p:cNvPr id="63" name="Text 57"/>
          <p:cNvSpPr/>
          <p:nvPr/>
        </p:nvSpPr>
        <p:spPr>
          <a:xfrm>
            <a:off x="11468678" y="3634957"/>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64" name="Shape 58"/>
          <p:cNvSpPr/>
          <p:nvPr/>
        </p:nvSpPr>
        <p:spPr>
          <a:xfrm>
            <a:off x="11468678" y="3434932"/>
            <a:ext cx="133350" cy="137160"/>
          </a:xfrm>
          <a:prstGeom prst="ellipse">
            <a:avLst/>
          </a:prstGeom>
          <a:solidFill>
            <a:srgbClr val="FFFFFF"/>
          </a:solidFill>
          <a:ln/>
        </p:spPr>
      </p:sp>
      <p:sp>
        <p:nvSpPr>
          <p:cNvPr id="65" name="Text 59"/>
          <p:cNvSpPr/>
          <p:nvPr/>
        </p:nvSpPr>
        <p:spPr>
          <a:xfrm>
            <a:off x="11468678" y="3434932"/>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66" name="Shape 60"/>
          <p:cNvSpPr/>
          <p:nvPr/>
        </p:nvSpPr>
        <p:spPr>
          <a:xfrm>
            <a:off x="11468678" y="3234908"/>
            <a:ext cx="133350" cy="137160"/>
          </a:xfrm>
          <a:prstGeom prst="ellipse">
            <a:avLst/>
          </a:prstGeom>
          <a:solidFill>
            <a:srgbClr val="FFFFFF"/>
          </a:solidFill>
          <a:ln/>
        </p:spPr>
      </p:sp>
      <p:sp>
        <p:nvSpPr>
          <p:cNvPr id="67" name="Text 61"/>
          <p:cNvSpPr/>
          <p:nvPr/>
        </p:nvSpPr>
        <p:spPr>
          <a:xfrm>
            <a:off x="11468678" y="3234908"/>
            <a:ext cx="133350" cy="137160"/>
          </a:xfrm>
          <a:prstGeom prst="rect">
            <a:avLst/>
          </a:prstGeom>
          <a:noFill/>
          <a:ln/>
        </p:spPr>
        <p:txBody>
          <a:bodyPr wrap="square" lIns="45720" tIns="91440" rIns="91440" bIns="45720" rtlCol="0" anchor="ctr"/>
          <a:lstStyle/>
          <a:p>
            <a:pPr>
              <a:lnSpc>
                <a:spcPct val="100000"/>
              </a:lnSpc>
            </a:pPr>
            <a:endParaRPr lang="en-US" sz="1600" dirty="0"/>
          </a:p>
        </p:txBody>
      </p:sp>
    </p:spTree>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name="Slide 2">
    <p:bg>
      <p:bgPr>
        <a:gradFill flip="none" rotWithShape="0">
          <a:gsLst>
            <a:gs pos="0">
              <a:srgbClr val="FFF2C6"/>
            </a:gs>
            <a:gs pos="74000">
              <a:srgbClr val="C7D5FC"/>
            </a:gs>
            <a:gs pos="83000">
              <a:srgbClr val="D8E1FD"/>
            </a:gs>
            <a:gs pos="100000">
              <a:srgbClr val="D8E1FD"/>
            </a:gs>
          </a:gsLst>
          <a:path path="circle">
            <a:fillToRect l="100000" t="100000"/>
          </a:path>
        </a:gradFill>
        <a:effectLst/>
      </p:bgPr>
    </p:bg>
    <p:spTree>
      <p:nvGrpSpPr>
        <p:cNvPr id="1" name=""/>
        <p:cNvGrpSpPr/>
        <p:nvPr/>
      </p:nvGrpSpPr>
      <p:grpSpPr>
        <a:xfrm>
          <a:off x="0" y="0"/>
          <a:ext cx="0" cy="0"/>
          <a:chOff x="0" y="0"/>
          <a:chExt cx="0" cy="0"/>
        </a:xfrm>
      </p:grpSpPr>
      <p:sp>
        <p:nvSpPr>
          <p:cNvPr id="2" name="Shape 0"/>
          <p:cNvSpPr/>
          <p:nvPr/>
        </p:nvSpPr>
        <p:spPr>
          <a:xfrm>
            <a:off x="2724336" y="4375004"/>
            <a:ext cx="133350" cy="137160"/>
          </a:xfrm>
          <a:prstGeom prst="ellipse">
            <a:avLst/>
          </a:prstGeom>
          <a:solidFill>
            <a:srgbClr val="FFFFFF"/>
          </a:solidFill>
          <a:ln/>
        </p:spPr>
      </p:sp>
      <p:sp>
        <p:nvSpPr>
          <p:cNvPr id="3" name="Text 1"/>
          <p:cNvSpPr/>
          <p:nvPr/>
        </p:nvSpPr>
        <p:spPr>
          <a:xfrm>
            <a:off x="2724336" y="4375004"/>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4" name="Shape 2"/>
          <p:cNvSpPr/>
          <p:nvPr/>
        </p:nvSpPr>
        <p:spPr>
          <a:xfrm>
            <a:off x="2924361" y="4375004"/>
            <a:ext cx="133350" cy="137160"/>
          </a:xfrm>
          <a:prstGeom prst="ellipse">
            <a:avLst/>
          </a:prstGeom>
          <a:solidFill>
            <a:srgbClr val="FFFFFF"/>
          </a:solidFill>
          <a:ln/>
        </p:spPr>
      </p:sp>
      <p:sp>
        <p:nvSpPr>
          <p:cNvPr id="5" name="Text 3"/>
          <p:cNvSpPr/>
          <p:nvPr/>
        </p:nvSpPr>
        <p:spPr>
          <a:xfrm>
            <a:off x="2924361" y="4375004"/>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6" name="Shape 4"/>
          <p:cNvSpPr/>
          <p:nvPr/>
        </p:nvSpPr>
        <p:spPr>
          <a:xfrm>
            <a:off x="3124386" y="4375004"/>
            <a:ext cx="133350" cy="137160"/>
          </a:xfrm>
          <a:prstGeom prst="ellipse">
            <a:avLst/>
          </a:prstGeom>
          <a:solidFill>
            <a:srgbClr val="FFFFFF"/>
          </a:solidFill>
          <a:ln/>
        </p:spPr>
      </p:sp>
      <p:sp>
        <p:nvSpPr>
          <p:cNvPr id="7" name="Text 5"/>
          <p:cNvSpPr/>
          <p:nvPr/>
        </p:nvSpPr>
        <p:spPr>
          <a:xfrm>
            <a:off x="3124386" y="4375004"/>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8" name="Shape 6"/>
          <p:cNvSpPr/>
          <p:nvPr/>
        </p:nvSpPr>
        <p:spPr>
          <a:xfrm>
            <a:off x="3324411" y="4375004"/>
            <a:ext cx="133350" cy="137160"/>
          </a:xfrm>
          <a:prstGeom prst="ellipse">
            <a:avLst/>
          </a:prstGeom>
          <a:solidFill>
            <a:srgbClr val="FFFFFF"/>
          </a:solidFill>
          <a:ln/>
        </p:spPr>
      </p:sp>
      <p:sp>
        <p:nvSpPr>
          <p:cNvPr id="9" name="Text 7"/>
          <p:cNvSpPr/>
          <p:nvPr/>
        </p:nvSpPr>
        <p:spPr>
          <a:xfrm>
            <a:off x="3324411" y="4375004"/>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0" name="Shape 8"/>
          <p:cNvSpPr/>
          <p:nvPr/>
        </p:nvSpPr>
        <p:spPr>
          <a:xfrm>
            <a:off x="5831910" y="1202223"/>
            <a:ext cx="133350" cy="137160"/>
          </a:xfrm>
          <a:prstGeom prst="ellipse">
            <a:avLst/>
          </a:prstGeom>
          <a:solidFill>
            <a:srgbClr val="FFFFFF"/>
          </a:solidFill>
          <a:ln/>
        </p:spPr>
      </p:sp>
      <p:sp>
        <p:nvSpPr>
          <p:cNvPr id="11" name="Text 9"/>
          <p:cNvSpPr/>
          <p:nvPr/>
        </p:nvSpPr>
        <p:spPr>
          <a:xfrm>
            <a:off x="5831910" y="1202223"/>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2" name="Shape 10"/>
          <p:cNvSpPr/>
          <p:nvPr/>
        </p:nvSpPr>
        <p:spPr>
          <a:xfrm>
            <a:off x="6031935" y="1202223"/>
            <a:ext cx="133350" cy="137160"/>
          </a:xfrm>
          <a:prstGeom prst="ellipse">
            <a:avLst/>
          </a:prstGeom>
          <a:solidFill>
            <a:srgbClr val="FFFFFF"/>
          </a:solidFill>
          <a:ln/>
        </p:spPr>
      </p:sp>
      <p:sp>
        <p:nvSpPr>
          <p:cNvPr id="13" name="Text 11"/>
          <p:cNvSpPr/>
          <p:nvPr/>
        </p:nvSpPr>
        <p:spPr>
          <a:xfrm>
            <a:off x="6031935" y="1202223"/>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4" name="Shape 12"/>
          <p:cNvSpPr/>
          <p:nvPr/>
        </p:nvSpPr>
        <p:spPr>
          <a:xfrm>
            <a:off x="6231960" y="1202223"/>
            <a:ext cx="133350" cy="137160"/>
          </a:xfrm>
          <a:prstGeom prst="ellipse">
            <a:avLst/>
          </a:prstGeom>
          <a:solidFill>
            <a:srgbClr val="FFFFFF"/>
          </a:solidFill>
          <a:ln/>
        </p:spPr>
      </p:sp>
      <p:sp>
        <p:nvSpPr>
          <p:cNvPr id="15" name="Text 13"/>
          <p:cNvSpPr/>
          <p:nvPr/>
        </p:nvSpPr>
        <p:spPr>
          <a:xfrm>
            <a:off x="6231960" y="1202223"/>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6" name="Shape 14"/>
          <p:cNvSpPr/>
          <p:nvPr/>
        </p:nvSpPr>
        <p:spPr>
          <a:xfrm>
            <a:off x="6431985" y="1202223"/>
            <a:ext cx="133350" cy="137160"/>
          </a:xfrm>
          <a:prstGeom prst="ellipse">
            <a:avLst/>
          </a:prstGeom>
          <a:solidFill>
            <a:srgbClr val="FFFFFF"/>
          </a:solidFill>
          <a:ln/>
        </p:spPr>
      </p:sp>
      <p:sp>
        <p:nvSpPr>
          <p:cNvPr id="17" name="Text 15"/>
          <p:cNvSpPr/>
          <p:nvPr/>
        </p:nvSpPr>
        <p:spPr>
          <a:xfrm>
            <a:off x="6431985" y="1202223"/>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8" name="Shape 16"/>
          <p:cNvSpPr/>
          <p:nvPr/>
        </p:nvSpPr>
        <p:spPr>
          <a:xfrm>
            <a:off x="5831923" y="3020777"/>
            <a:ext cx="133350" cy="137160"/>
          </a:xfrm>
          <a:prstGeom prst="ellipse">
            <a:avLst/>
          </a:prstGeom>
          <a:solidFill>
            <a:srgbClr val="FFFFFF"/>
          </a:solidFill>
          <a:ln/>
        </p:spPr>
      </p:sp>
      <p:sp>
        <p:nvSpPr>
          <p:cNvPr id="19" name="Text 17"/>
          <p:cNvSpPr/>
          <p:nvPr/>
        </p:nvSpPr>
        <p:spPr>
          <a:xfrm>
            <a:off x="5831923" y="3020777"/>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20" name="Shape 18"/>
          <p:cNvSpPr/>
          <p:nvPr/>
        </p:nvSpPr>
        <p:spPr>
          <a:xfrm>
            <a:off x="6031948" y="3020777"/>
            <a:ext cx="133350" cy="137160"/>
          </a:xfrm>
          <a:prstGeom prst="ellipse">
            <a:avLst/>
          </a:prstGeom>
          <a:solidFill>
            <a:srgbClr val="FFFFFF"/>
          </a:solidFill>
          <a:ln/>
        </p:spPr>
      </p:sp>
      <p:sp>
        <p:nvSpPr>
          <p:cNvPr id="21" name="Text 19"/>
          <p:cNvSpPr/>
          <p:nvPr/>
        </p:nvSpPr>
        <p:spPr>
          <a:xfrm>
            <a:off x="6031948" y="3020777"/>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22" name="Shape 20"/>
          <p:cNvSpPr/>
          <p:nvPr/>
        </p:nvSpPr>
        <p:spPr>
          <a:xfrm>
            <a:off x="6231973" y="3020777"/>
            <a:ext cx="133350" cy="137160"/>
          </a:xfrm>
          <a:prstGeom prst="ellipse">
            <a:avLst/>
          </a:prstGeom>
          <a:solidFill>
            <a:srgbClr val="FFFFFF"/>
          </a:solidFill>
          <a:ln/>
        </p:spPr>
      </p:sp>
      <p:sp>
        <p:nvSpPr>
          <p:cNvPr id="23" name="Text 21"/>
          <p:cNvSpPr/>
          <p:nvPr/>
        </p:nvSpPr>
        <p:spPr>
          <a:xfrm>
            <a:off x="6231973" y="3020777"/>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24" name="Shape 22"/>
          <p:cNvSpPr/>
          <p:nvPr/>
        </p:nvSpPr>
        <p:spPr>
          <a:xfrm>
            <a:off x="6431998" y="3020777"/>
            <a:ext cx="133350" cy="137160"/>
          </a:xfrm>
          <a:prstGeom prst="ellipse">
            <a:avLst/>
          </a:prstGeom>
          <a:solidFill>
            <a:srgbClr val="FFFFFF"/>
          </a:solidFill>
          <a:ln/>
        </p:spPr>
      </p:sp>
      <p:sp>
        <p:nvSpPr>
          <p:cNvPr id="25" name="Text 23"/>
          <p:cNvSpPr/>
          <p:nvPr/>
        </p:nvSpPr>
        <p:spPr>
          <a:xfrm>
            <a:off x="6431998" y="3020777"/>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26" name="Shape 24"/>
          <p:cNvSpPr/>
          <p:nvPr/>
        </p:nvSpPr>
        <p:spPr>
          <a:xfrm>
            <a:off x="9456625" y="2968495"/>
            <a:ext cx="133350" cy="137160"/>
          </a:xfrm>
          <a:prstGeom prst="ellipse">
            <a:avLst/>
          </a:prstGeom>
          <a:solidFill>
            <a:srgbClr val="FFFFFF"/>
          </a:solidFill>
          <a:ln/>
        </p:spPr>
      </p:sp>
      <p:sp>
        <p:nvSpPr>
          <p:cNvPr id="27" name="Text 25"/>
          <p:cNvSpPr/>
          <p:nvPr/>
        </p:nvSpPr>
        <p:spPr>
          <a:xfrm>
            <a:off x="9456625" y="2968495"/>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28" name="Shape 26"/>
          <p:cNvSpPr/>
          <p:nvPr/>
        </p:nvSpPr>
        <p:spPr>
          <a:xfrm>
            <a:off x="9656650" y="2968495"/>
            <a:ext cx="133350" cy="137160"/>
          </a:xfrm>
          <a:prstGeom prst="ellipse">
            <a:avLst/>
          </a:prstGeom>
          <a:solidFill>
            <a:srgbClr val="FFFFFF"/>
          </a:solidFill>
          <a:ln/>
        </p:spPr>
      </p:sp>
      <p:sp>
        <p:nvSpPr>
          <p:cNvPr id="29" name="Text 27"/>
          <p:cNvSpPr/>
          <p:nvPr/>
        </p:nvSpPr>
        <p:spPr>
          <a:xfrm>
            <a:off x="9656650" y="2968495"/>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30" name="Shape 28"/>
          <p:cNvSpPr/>
          <p:nvPr/>
        </p:nvSpPr>
        <p:spPr>
          <a:xfrm>
            <a:off x="9856675" y="2968495"/>
            <a:ext cx="133350" cy="137160"/>
          </a:xfrm>
          <a:prstGeom prst="ellipse">
            <a:avLst/>
          </a:prstGeom>
          <a:solidFill>
            <a:srgbClr val="FFFFFF"/>
          </a:solidFill>
          <a:ln/>
        </p:spPr>
      </p:sp>
      <p:sp>
        <p:nvSpPr>
          <p:cNvPr id="31" name="Text 29"/>
          <p:cNvSpPr/>
          <p:nvPr/>
        </p:nvSpPr>
        <p:spPr>
          <a:xfrm>
            <a:off x="9856675" y="2968495"/>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32" name="Shape 30"/>
          <p:cNvSpPr/>
          <p:nvPr/>
        </p:nvSpPr>
        <p:spPr>
          <a:xfrm>
            <a:off x="10056700" y="2968495"/>
            <a:ext cx="133350" cy="137160"/>
          </a:xfrm>
          <a:prstGeom prst="ellipse">
            <a:avLst/>
          </a:prstGeom>
          <a:solidFill>
            <a:srgbClr val="FFFFFF"/>
          </a:solidFill>
          <a:ln/>
        </p:spPr>
      </p:sp>
      <p:sp>
        <p:nvSpPr>
          <p:cNvPr id="33" name="Text 31"/>
          <p:cNvSpPr/>
          <p:nvPr/>
        </p:nvSpPr>
        <p:spPr>
          <a:xfrm>
            <a:off x="10056700" y="2968495"/>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34" name="Shape 32"/>
          <p:cNvSpPr/>
          <p:nvPr/>
        </p:nvSpPr>
        <p:spPr>
          <a:xfrm>
            <a:off x="9460361" y="1202223"/>
            <a:ext cx="133350" cy="137160"/>
          </a:xfrm>
          <a:prstGeom prst="ellipse">
            <a:avLst/>
          </a:prstGeom>
          <a:solidFill>
            <a:srgbClr val="FFFFFF"/>
          </a:solidFill>
          <a:ln/>
        </p:spPr>
      </p:sp>
      <p:sp>
        <p:nvSpPr>
          <p:cNvPr id="35" name="Text 33"/>
          <p:cNvSpPr/>
          <p:nvPr/>
        </p:nvSpPr>
        <p:spPr>
          <a:xfrm>
            <a:off x="9460361" y="1202223"/>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36" name="Shape 34"/>
          <p:cNvSpPr/>
          <p:nvPr/>
        </p:nvSpPr>
        <p:spPr>
          <a:xfrm>
            <a:off x="9660386" y="1202223"/>
            <a:ext cx="133350" cy="137160"/>
          </a:xfrm>
          <a:prstGeom prst="ellipse">
            <a:avLst/>
          </a:prstGeom>
          <a:solidFill>
            <a:srgbClr val="FFFFFF"/>
          </a:solidFill>
          <a:ln/>
        </p:spPr>
      </p:sp>
      <p:sp>
        <p:nvSpPr>
          <p:cNvPr id="37" name="Text 35"/>
          <p:cNvSpPr/>
          <p:nvPr/>
        </p:nvSpPr>
        <p:spPr>
          <a:xfrm>
            <a:off x="9660386" y="1202223"/>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38" name="Shape 36"/>
          <p:cNvSpPr/>
          <p:nvPr/>
        </p:nvSpPr>
        <p:spPr>
          <a:xfrm>
            <a:off x="9860411" y="1202223"/>
            <a:ext cx="133350" cy="137160"/>
          </a:xfrm>
          <a:prstGeom prst="ellipse">
            <a:avLst/>
          </a:prstGeom>
          <a:solidFill>
            <a:srgbClr val="FFFFFF"/>
          </a:solidFill>
          <a:ln/>
        </p:spPr>
      </p:sp>
      <p:sp>
        <p:nvSpPr>
          <p:cNvPr id="39" name="Text 37"/>
          <p:cNvSpPr/>
          <p:nvPr/>
        </p:nvSpPr>
        <p:spPr>
          <a:xfrm>
            <a:off x="9860411" y="1202223"/>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40" name="Shape 38"/>
          <p:cNvSpPr/>
          <p:nvPr/>
        </p:nvSpPr>
        <p:spPr>
          <a:xfrm>
            <a:off x="10060436" y="1202223"/>
            <a:ext cx="133350" cy="137160"/>
          </a:xfrm>
          <a:prstGeom prst="ellipse">
            <a:avLst/>
          </a:prstGeom>
          <a:solidFill>
            <a:srgbClr val="FFFFFF"/>
          </a:solidFill>
          <a:ln/>
        </p:spPr>
      </p:sp>
      <p:sp>
        <p:nvSpPr>
          <p:cNvPr id="41" name="Text 39"/>
          <p:cNvSpPr/>
          <p:nvPr/>
        </p:nvSpPr>
        <p:spPr>
          <a:xfrm>
            <a:off x="10060436" y="1202223"/>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42" name="Shape 40"/>
          <p:cNvSpPr/>
          <p:nvPr/>
        </p:nvSpPr>
        <p:spPr>
          <a:xfrm>
            <a:off x="1873023" y="4375004"/>
            <a:ext cx="133350" cy="137160"/>
          </a:xfrm>
          <a:prstGeom prst="ellipse">
            <a:avLst/>
          </a:prstGeom>
          <a:solidFill>
            <a:srgbClr val="FFFFFF"/>
          </a:solidFill>
          <a:ln/>
        </p:spPr>
      </p:sp>
      <p:sp>
        <p:nvSpPr>
          <p:cNvPr id="43" name="Text 41"/>
          <p:cNvSpPr/>
          <p:nvPr/>
        </p:nvSpPr>
        <p:spPr>
          <a:xfrm>
            <a:off x="1873023" y="4375004"/>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44" name="Shape 42"/>
          <p:cNvSpPr/>
          <p:nvPr/>
        </p:nvSpPr>
        <p:spPr>
          <a:xfrm>
            <a:off x="2073048" y="4375004"/>
            <a:ext cx="133350" cy="137160"/>
          </a:xfrm>
          <a:prstGeom prst="ellipse">
            <a:avLst/>
          </a:prstGeom>
          <a:solidFill>
            <a:srgbClr val="FFFFFF"/>
          </a:solidFill>
          <a:ln/>
        </p:spPr>
      </p:sp>
      <p:sp>
        <p:nvSpPr>
          <p:cNvPr id="45" name="Text 43"/>
          <p:cNvSpPr/>
          <p:nvPr/>
        </p:nvSpPr>
        <p:spPr>
          <a:xfrm>
            <a:off x="2073048" y="4375004"/>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46" name="Shape 44"/>
          <p:cNvSpPr/>
          <p:nvPr/>
        </p:nvSpPr>
        <p:spPr>
          <a:xfrm>
            <a:off x="2273073" y="4375004"/>
            <a:ext cx="133350" cy="137160"/>
          </a:xfrm>
          <a:prstGeom prst="ellipse">
            <a:avLst/>
          </a:prstGeom>
          <a:solidFill>
            <a:srgbClr val="FFFFFF"/>
          </a:solidFill>
          <a:ln/>
        </p:spPr>
      </p:sp>
      <p:sp>
        <p:nvSpPr>
          <p:cNvPr id="47" name="Text 45"/>
          <p:cNvSpPr/>
          <p:nvPr/>
        </p:nvSpPr>
        <p:spPr>
          <a:xfrm>
            <a:off x="2273073" y="4375004"/>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48" name="Shape 46"/>
          <p:cNvSpPr/>
          <p:nvPr/>
        </p:nvSpPr>
        <p:spPr>
          <a:xfrm>
            <a:off x="2473098" y="4375004"/>
            <a:ext cx="133350" cy="137160"/>
          </a:xfrm>
          <a:prstGeom prst="ellipse">
            <a:avLst/>
          </a:prstGeom>
          <a:solidFill>
            <a:srgbClr val="FFFFFF"/>
          </a:solidFill>
          <a:ln/>
        </p:spPr>
      </p:sp>
      <p:sp>
        <p:nvSpPr>
          <p:cNvPr id="49" name="Text 47"/>
          <p:cNvSpPr/>
          <p:nvPr/>
        </p:nvSpPr>
        <p:spPr>
          <a:xfrm>
            <a:off x="2473098" y="4375004"/>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50" name="Shape 48"/>
          <p:cNvSpPr/>
          <p:nvPr/>
        </p:nvSpPr>
        <p:spPr>
          <a:xfrm>
            <a:off x="5831910" y="4877944"/>
            <a:ext cx="133350" cy="137160"/>
          </a:xfrm>
          <a:prstGeom prst="ellipse">
            <a:avLst/>
          </a:prstGeom>
          <a:solidFill>
            <a:srgbClr val="FFFFFF"/>
          </a:solidFill>
          <a:ln/>
        </p:spPr>
      </p:sp>
      <p:sp>
        <p:nvSpPr>
          <p:cNvPr id="51" name="Text 49"/>
          <p:cNvSpPr/>
          <p:nvPr/>
        </p:nvSpPr>
        <p:spPr>
          <a:xfrm>
            <a:off x="5831910" y="4877944"/>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52" name="Shape 50"/>
          <p:cNvSpPr/>
          <p:nvPr/>
        </p:nvSpPr>
        <p:spPr>
          <a:xfrm>
            <a:off x="6031935" y="4877944"/>
            <a:ext cx="133350" cy="137160"/>
          </a:xfrm>
          <a:prstGeom prst="ellipse">
            <a:avLst/>
          </a:prstGeom>
          <a:solidFill>
            <a:srgbClr val="FFFFFF"/>
          </a:solidFill>
          <a:ln/>
        </p:spPr>
      </p:sp>
      <p:sp>
        <p:nvSpPr>
          <p:cNvPr id="53" name="Text 51"/>
          <p:cNvSpPr/>
          <p:nvPr/>
        </p:nvSpPr>
        <p:spPr>
          <a:xfrm>
            <a:off x="6031935" y="4877944"/>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54" name="Shape 52"/>
          <p:cNvSpPr/>
          <p:nvPr/>
        </p:nvSpPr>
        <p:spPr>
          <a:xfrm>
            <a:off x="6231960" y="4877944"/>
            <a:ext cx="133350" cy="137160"/>
          </a:xfrm>
          <a:prstGeom prst="ellipse">
            <a:avLst/>
          </a:prstGeom>
          <a:solidFill>
            <a:srgbClr val="FFFFFF"/>
          </a:solidFill>
          <a:ln/>
        </p:spPr>
      </p:sp>
      <p:sp>
        <p:nvSpPr>
          <p:cNvPr id="55" name="Text 53"/>
          <p:cNvSpPr/>
          <p:nvPr/>
        </p:nvSpPr>
        <p:spPr>
          <a:xfrm>
            <a:off x="6231960" y="4877944"/>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56" name="Shape 54"/>
          <p:cNvSpPr/>
          <p:nvPr/>
        </p:nvSpPr>
        <p:spPr>
          <a:xfrm>
            <a:off x="6431985" y="4877944"/>
            <a:ext cx="133350" cy="137160"/>
          </a:xfrm>
          <a:prstGeom prst="ellipse">
            <a:avLst/>
          </a:prstGeom>
          <a:solidFill>
            <a:srgbClr val="FFFFFF"/>
          </a:solidFill>
          <a:ln/>
        </p:spPr>
      </p:sp>
      <p:sp>
        <p:nvSpPr>
          <p:cNvPr id="57" name="Text 55"/>
          <p:cNvSpPr/>
          <p:nvPr/>
        </p:nvSpPr>
        <p:spPr>
          <a:xfrm>
            <a:off x="6431985" y="4877944"/>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58" name="Shape 56"/>
          <p:cNvSpPr/>
          <p:nvPr/>
        </p:nvSpPr>
        <p:spPr>
          <a:xfrm>
            <a:off x="1023882" y="995099"/>
            <a:ext cx="133350" cy="137160"/>
          </a:xfrm>
          <a:prstGeom prst="ellipse">
            <a:avLst/>
          </a:prstGeom>
          <a:solidFill>
            <a:srgbClr val="FFFFFF"/>
          </a:solidFill>
          <a:ln/>
        </p:spPr>
      </p:sp>
      <p:sp>
        <p:nvSpPr>
          <p:cNvPr id="59" name="Text 57"/>
          <p:cNvSpPr/>
          <p:nvPr/>
        </p:nvSpPr>
        <p:spPr>
          <a:xfrm>
            <a:off x="1023882" y="995099"/>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60" name="Shape 58"/>
          <p:cNvSpPr/>
          <p:nvPr/>
        </p:nvSpPr>
        <p:spPr>
          <a:xfrm>
            <a:off x="1223907" y="995099"/>
            <a:ext cx="133350" cy="137160"/>
          </a:xfrm>
          <a:prstGeom prst="ellipse">
            <a:avLst/>
          </a:prstGeom>
          <a:solidFill>
            <a:srgbClr val="FFFFFF"/>
          </a:solidFill>
          <a:ln/>
        </p:spPr>
      </p:sp>
      <p:sp>
        <p:nvSpPr>
          <p:cNvPr id="61" name="Text 59"/>
          <p:cNvSpPr/>
          <p:nvPr/>
        </p:nvSpPr>
        <p:spPr>
          <a:xfrm>
            <a:off x="1223907" y="995099"/>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62" name="Shape 60"/>
          <p:cNvSpPr/>
          <p:nvPr/>
        </p:nvSpPr>
        <p:spPr>
          <a:xfrm>
            <a:off x="1423932" y="995099"/>
            <a:ext cx="133350" cy="137160"/>
          </a:xfrm>
          <a:prstGeom prst="ellipse">
            <a:avLst/>
          </a:prstGeom>
          <a:solidFill>
            <a:srgbClr val="FFFFFF"/>
          </a:solidFill>
          <a:ln/>
        </p:spPr>
      </p:sp>
      <p:sp>
        <p:nvSpPr>
          <p:cNvPr id="63" name="Text 61"/>
          <p:cNvSpPr/>
          <p:nvPr/>
        </p:nvSpPr>
        <p:spPr>
          <a:xfrm>
            <a:off x="1423932" y="995099"/>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64" name="Shape 62"/>
          <p:cNvSpPr/>
          <p:nvPr/>
        </p:nvSpPr>
        <p:spPr>
          <a:xfrm>
            <a:off x="1623957" y="995099"/>
            <a:ext cx="133350" cy="137160"/>
          </a:xfrm>
          <a:prstGeom prst="ellipse">
            <a:avLst/>
          </a:prstGeom>
          <a:solidFill>
            <a:srgbClr val="FFFFFF"/>
          </a:solidFill>
          <a:ln/>
        </p:spPr>
      </p:sp>
      <p:sp>
        <p:nvSpPr>
          <p:cNvPr id="65" name="Text 63"/>
          <p:cNvSpPr/>
          <p:nvPr/>
        </p:nvSpPr>
        <p:spPr>
          <a:xfrm>
            <a:off x="1623957" y="995099"/>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66" name="Shape 64"/>
          <p:cNvSpPr/>
          <p:nvPr/>
        </p:nvSpPr>
        <p:spPr>
          <a:xfrm>
            <a:off x="820519" y="1735623"/>
            <a:ext cx="133350" cy="137160"/>
          </a:xfrm>
          <a:prstGeom prst="ellipse">
            <a:avLst/>
          </a:prstGeom>
          <a:solidFill>
            <a:srgbClr val="FFFFFF"/>
          </a:solidFill>
          <a:ln/>
        </p:spPr>
      </p:sp>
      <p:sp>
        <p:nvSpPr>
          <p:cNvPr id="67" name="Text 65"/>
          <p:cNvSpPr/>
          <p:nvPr/>
        </p:nvSpPr>
        <p:spPr>
          <a:xfrm>
            <a:off x="820519" y="1735623"/>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68" name="Shape 66"/>
          <p:cNvSpPr/>
          <p:nvPr/>
        </p:nvSpPr>
        <p:spPr>
          <a:xfrm>
            <a:off x="820519" y="1535597"/>
            <a:ext cx="133350" cy="137160"/>
          </a:xfrm>
          <a:prstGeom prst="ellipse">
            <a:avLst/>
          </a:prstGeom>
          <a:solidFill>
            <a:srgbClr val="FFFFFF"/>
          </a:solidFill>
          <a:ln/>
        </p:spPr>
      </p:sp>
      <p:sp>
        <p:nvSpPr>
          <p:cNvPr id="69" name="Text 67"/>
          <p:cNvSpPr/>
          <p:nvPr/>
        </p:nvSpPr>
        <p:spPr>
          <a:xfrm>
            <a:off x="820519" y="1535597"/>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70" name="Shape 68"/>
          <p:cNvSpPr/>
          <p:nvPr/>
        </p:nvSpPr>
        <p:spPr>
          <a:xfrm>
            <a:off x="820519" y="1335572"/>
            <a:ext cx="133350" cy="137160"/>
          </a:xfrm>
          <a:prstGeom prst="ellipse">
            <a:avLst/>
          </a:prstGeom>
          <a:solidFill>
            <a:srgbClr val="FFFFFF"/>
          </a:solidFill>
          <a:ln/>
        </p:spPr>
      </p:sp>
      <p:sp>
        <p:nvSpPr>
          <p:cNvPr id="71" name="Text 69"/>
          <p:cNvSpPr/>
          <p:nvPr/>
        </p:nvSpPr>
        <p:spPr>
          <a:xfrm>
            <a:off x="820519" y="1335572"/>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72" name="Shape 70"/>
          <p:cNvSpPr/>
          <p:nvPr/>
        </p:nvSpPr>
        <p:spPr>
          <a:xfrm>
            <a:off x="820520" y="1135548"/>
            <a:ext cx="133350" cy="137160"/>
          </a:xfrm>
          <a:prstGeom prst="ellipse">
            <a:avLst/>
          </a:prstGeom>
          <a:solidFill>
            <a:srgbClr val="FFFFFF"/>
          </a:solidFill>
          <a:ln/>
        </p:spPr>
      </p:sp>
      <p:sp>
        <p:nvSpPr>
          <p:cNvPr id="73" name="Text 71"/>
          <p:cNvSpPr/>
          <p:nvPr/>
        </p:nvSpPr>
        <p:spPr>
          <a:xfrm>
            <a:off x="820520" y="1135548"/>
            <a:ext cx="133350" cy="137160"/>
          </a:xfrm>
          <a:prstGeom prst="rect">
            <a:avLst/>
          </a:prstGeom>
          <a:noFill/>
          <a:ln/>
        </p:spPr>
        <p:txBody>
          <a:bodyPr wrap="square" lIns="45720" tIns="91440" rIns="91440" bIns="45720" rtlCol="0" anchor="ctr"/>
          <a:lstStyle/>
          <a:p>
            <a:pPr>
              <a:lnSpc>
                <a:spcPct val="100000"/>
              </a:lnSpc>
            </a:pPr>
            <a:endParaRPr lang="en-US" sz="1600" dirty="0"/>
          </a:p>
        </p:txBody>
      </p:sp>
      <p:pic>
        <p:nvPicPr>
          <p:cNvPr id="74" name="Image 0" descr="https://kimi-img.moonshot.cn/pub/slides/slides_tmpl/image/25-08-27-20:04:32-d2nf8k18bjvh7rlj0a5g.png"/>
          <p:cNvPicPr>
            <a:picLocks noChangeAspect="1"/>
          </p:cNvPicPr>
          <p:nvPr/>
        </p:nvPicPr>
        <p:blipFill>
          <a:blip r:embed="rId3"/>
          <a:stretch>
            <a:fillRect/>
          </a:stretch>
        </p:blipFill>
        <p:spPr>
          <a:xfrm>
            <a:off x="805180" y="4587240"/>
            <a:ext cx="152400" cy="1524000"/>
          </a:xfrm>
          <a:prstGeom prst="rect">
            <a:avLst/>
          </a:prstGeom>
        </p:spPr>
      </p:pic>
      <p:sp>
        <p:nvSpPr>
          <p:cNvPr id="75" name="Shape 72"/>
          <p:cNvSpPr/>
          <p:nvPr/>
        </p:nvSpPr>
        <p:spPr>
          <a:xfrm>
            <a:off x="10527292" y="6404029"/>
            <a:ext cx="133350" cy="137160"/>
          </a:xfrm>
          <a:prstGeom prst="ellipse">
            <a:avLst/>
          </a:prstGeom>
          <a:solidFill>
            <a:srgbClr val="FFFFFF"/>
          </a:solidFill>
          <a:ln/>
        </p:spPr>
      </p:sp>
      <p:sp>
        <p:nvSpPr>
          <p:cNvPr id="76" name="Text 73"/>
          <p:cNvSpPr/>
          <p:nvPr/>
        </p:nvSpPr>
        <p:spPr>
          <a:xfrm>
            <a:off x="10527292" y="6404029"/>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77" name="Shape 74"/>
          <p:cNvSpPr/>
          <p:nvPr/>
        </p:nvSpPr>
        <p:spPr>
          <a:xfrm>
            <a:off x="10727317" y="6404029"/>
            <a:ext cx="133350" cy="137160"/>
          </a:xfrm>
          <a:prstGeom prst="ellipse">
            <a:avLst/>
          </a:prstGeom>
          <a:solidFill>
            <a:srgbClr val="FFFFFF"/>
          </a:solidFill>
          <a:ln/>
        </p:spPr>
      </p:sp>
      <p:sp>
        <p:nvSpPr>
          <p:cNvPr id="78" name="Text 75"/>
          <p:cNvSpPr/>
          <p:nvPr/>
        </p:nvSpPr>
        <p:spPr>
          <a:xfrm>
            <a:off x="10727317" y="6404029"/>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79" name="Shape 76"/>
          <p:cNvSpPr/>
          <p:nvPr/>
        </p:nvSpPr>
        <p:spPr>
          <a:xfrm>
            <a:off x="10927342" y="6404029"/>
            <a:ext cx="133350" cy="137160"/>
          </a:xfrm>
          <a:prstGeom prst="ellipse">
            <a:avLst/>
          </a:prstGeom>
          <a:solidFill>
            <a:srgbClr val="FFFFFF"/>
          </a:solidFill>
          <a:ln/>
        </p:spPr>
      </p:sp>
      <p:sp>
        <p:nvSpPr>
          <p:cNvPr id="80" name="Text 77"/>
          <p:cNvSpPr/>
          <p:nvPr/>
        </p:nvSpPr>
        <p:spPr>
          <a:xfrm>
            <a:off x="10927342" y="6404029"/>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81" name="Shape 78"/>
          <p:cNvSpPr/>
          <p:nvPr/>
        </p:nvSpPr>
        <p:spPr>
          <a:xfrm>
            <a:off x="11127367" y="6404029"/>
            <a:ext cx="133350" cy="137160"/>
          </a:xfrm>
          <a:prstGeom prst="ellipse">
            <a:avLst/>
          </a:prstGeom>
          <a:solidFill>
            <a:srgbClr val="FFFFFF"/>
          </a:solidFill>
          <a:ln/>
        </p:spPr>
      </p:sp>
      <p:sp>
        <p:nvSpPr>
          <p:cNvPr id="82" name="Text 79"/>
          <p:cNvSpPr/>
          <p:nvPr/>
        </p:nvSpPr>
        <p:spPr>
          <a:xfrm>
            <a:off x="11127367" y="6404029"/>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83" name="Shape 80"/>
          <p:cNvSpPr/>
          <p:nvPr/>
        </p:nvSpPr>
        <p:spPr>
          <a:xfrm>
            <a:off x="11336120" y="6541302"/>
            <a:ext cx="133350" cy="137160"/>
          </a:xfrm>
          <a:prstGeom prst="ellipse">
            <a:avLst/>
          </a:prstGeom>
          <a:solidFill>
            <a:srgbClr val="FFFFFF"/>
          </a:solidFill>
          <a:ln/>
        </p:spPr>
      </p:sp>
      <p:sp>
        <p:nvSpPr>
          <p:cNvPr id="84" name="Text 81"/>
          <p:cNvSpPr/>
          <p:nvPr/>
        </p:nvSpPr>
        <p:spPr>
          <a:xfrm>
            <a:off x="11336120" y="6541302"/>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85" name="Shape 82"/>
          <p:cNvSpPr/>
          <p:nvPr/>
        </p:nvSpPr>
        <p:spPr>
          <a:xfrm>
            <a:off x="11336120" y="6341277"/>
            <a:ext cx="133350" cy="137160"/>
          </a:xfrm>
          <a:prstGeom prst="ellipse">
            <a:avLst/>
          </a:prstGeom>
          <a:solidFill>
            <a:srgbClr val="FFFFFF"/>
          </a:solidFill>
          <a:ln/>
        </p:spPr>
      </p:sp>
      <p:sp>
        <p:nvSpPr>
          <p:cNvPr id="86" name="Text 83"/>
          <p:cNvSpPr/>
          <p:nvPr/>
        </p:nvSpPr>
        <p:spPr>
          <a:xfrm>
            <a:off x="11336120" y="6341277"/>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87" name="Shape 84"/>
          <p:cNvSpPr/>
          <p:nvPr/>
        </p:nvSpPr>
        <p:spPr>
          <a:xfrm>
            <a:off x="11336120" y="6141252"/>
            <a:ext cx="133350" cy="137160"/>
          </a:xfrm>
          <a:prstGeom prst="ellipse">
            <a:avLst/>
          </a:prstGeom>
          <a:solidFill>
            <a:srgbClr val="FFFFFF"/>
          </a:solidFill>
          <a:ln/>
        </p:spPr>
      </p:sp>
      <p:sp>
        <p:nvSpPr>
          <p:cNvPr id="88" name="Text 85"/>
          <p:cNvSpPr/>
          <p:nvPr/>
        </p:nvSpPr>
        <p:spPr>
          <a:xfrm>
            <a:off x="11336120" y="6141252"/>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89" name="Shape 86"/>
          <p:cNvSpPr/>
          <p:nvPr/>
        </p:nvSpPr>
        <p:spPr>
          <a:xfrm>
            <a:off x="11336120" y="5941228"/>
            <a:ext cx="133350" cy="137160"/>
          </a:xfrm>
          <a:prstGeom prst="ellipse">
            <a:avLst/>
          </a:prstGeom>
          <a:solidFill>
            <a:srgbClr val="FFFFFF"/>
          </a:solidFill>
          <a:ln/>
        </p:spPr>
      </p:sp>
      <p:sp>
        <p:nvSpPr>
          <p:cNvPr id="90" name="Text 87"/>
          <p:cNvSpPr/>
          <p:nvPr/>
        </p:nvSpPr>
        <p:spPr>
          <a:xfrm>
            <a:off x="11336120" y="5941228"/>
            <a:ext cx="133350" cy="137160"/>
          </a:xfrm>
          <a:prstGeom prst="rect">
            <a:avLst/>
          </a:prstGeom>
          <a:noFill/>
          <a:ln/>
        </p:spPr>
        <p:txBody>
          <a:bodyPr wrap="square" lIns="45720" tIns="91440" rIns="91440" bIns="45720" rtlCol="0" anchor="ctr"/>
          <a:lstStyle/>
          <a:p>
            <a:pPr>
              <a:lnSpc>
                <a:spcPct val="100000"/>
              </a:lnSpc>
            </a:pPr>
            <a:endParaRPr lang="en-US" sz="1600" dirty="0"/>
          </a:p>
        </p:txBody>
      </p:sp>
      <p:pic>
        <p:nvPicPr>
          <p:cNvPr id="91" name="Image 1" descr="https://kimi-img.moonshot.cn/pub/slides/slides_tmpl/image/25-08-27-20:04:32-d2nf8k18bjvh7rlj0a60.png"/>
          <p:cNvPicPr>
            <a:picLocks noChangeAspect="1"/>
          </p:cNvPicPr>
          <p:nvPr/>
        </p:nvPicPr>
        <p:blipFill>
          <a:blip r:embed="rId4"/>
          <a:stretch>
            <a:fillRect/>
          </a:stretch>
        </p:blipFill>
        <p:spPr>
          <a:xfrm>
            <a:off x="9886204" y="4909876"/>
            <a:ext cx="1320800" cy="1371600"/>
          </a:xfrm>
          <a:prstGeom prst="rect">
            <a:avLst/>
          </a:prstGeom>
        </p:spPr>
      </p:pic>
      <p:pic>
        <p:nvPicPr>
          <p:cNvPr id="92" name="Image 2" descr="https://kimi-img.moonshot.cn/pub/slides/slides_tmpl/image/25-08-27-20:04:32-d2nf8k18bjvh7rlj0a6g.png"/>
          <p:cNvPicPr>
            <a:picLocks noChangeAspect="1"/>
          </p:cNvPicPr>
          <p:nvPr/>
        </p:nvPicPr>
        <p:blipFill>
          <a:blip r:embed="rId5"/>
          <a:stretch>
            <a:fillRect/>
          </a:stretch>
        </p:blipFill>
        <p:spPr>
          <a:xfrm>
            <a:off x="1356995" y="1202055"/>
            <a:ext cx="1041400" cy="962025"/>
          </a:xfrm>
          <a:prstGeom prst="rect">
            <a:avLst/>
          </a:prstGeom>
        </p:spPr>
      </p:pic>
      <p:sp>
        <p:nvSpPr>
          <p:cNvPr id="93" name="Shape 88"/>
          <p:cNvSpPr/>
          <p:nvPr/>
        </p:nvSpPr>
        <p:spPr>
          <a:xfrm>
            <a:off x="10762111" y="4770810"/>
            <a:ext cx="539750" cy="508001"/>
          </a:xfrm>
          <a:prstGeom prst="ellipse">
            <a:avLst/>
          </a:prstGeom>
          <a:solidFill>
            <a:srgbClr val="B2C4FF"/>
          </a:solidFill>
          <a:ln/>
        </p:spPr>
      </p:sp>
      <p:sp>
        <p:nvSpPr>
          <p:cNvPr id="94" name="Text 89"/>
          <p:cNvSpPr/>
          <p:nvPr/>
        </p:nvSpPr>
        <p:spPr>
          <a:xfrm>
            <a:off x="10762111" y="4770810"/>
            <a:ext cx="539750" cy="508001"/>
          </a:xfrm>
          <a:prstGeom prst="rect">
            <a:avLst/>
          </a:prstGeom>
          <a:noFill/>
          <a:ln/>
        </p:spPr>
        <p:txBody>
          <a:bodyPr wrap="square" lIns="45720" tIns="91440" rIns="91440" bIns="45720" rtlCol="0" anchor="ctr"/>
          <a:lstStyle/>
          <a:p>
            <a:pPr>
              <a:lnSpc>
                <a:spcPct val="100000"/>
              </a:lnSpc>
            </a:pPr>
            <a:endParaRPr lang="en-US" sz="1600" dirty="0"/>
          </a:p>
        </p:txBody>
      </p:sp>
      <p:pic>
        <p:nvPicPr>
          <p:cNvPr id="95" name="Image 3" descr="https://kimi-img.moonshot.cn/pub/slides/slides_tmpl/image/25-08-27-20:04:32-d2nf8k18bjvh7rlj0a60.png"/>
          <p:cNvPicPr>
            <a:picLocks noChangeAspect="1"/>
          </p:cNvPicPr>
          <p:nvPr/>
        </p:nvPicPr>
        <p:blipFill>
          <a:blip r:embed="rId4"/>
          <a:stretch>
            <a:fillRect/>
          </a:stretch>
        </p:blipFill>
        <p:spPr>
          <a:xfrm>
            <a:off x="1223866" y="1735624"/>
            <a:ext cx="731154" cy="676035"/>
          </a:xfrm>
          <a:prstGeom prst="rect">
            <a:avLst/>
          </a:prstGeom>
        </p:spPr>
      </p:pic>
      <p:sp>
        <p:nvSpPr>
          <p:cNvPr id="96" name="Text 90"/>
          <p:cNvSpPr/>
          <p:nvPr/>
        </p:nvSpPr>
        <p:spPr>
          <a:xfrm>
            <a:off x="1010920" y="2968625"/>
            <a:ext cx="3543935" cy="683617"/>
          </a:xfrm>
          <a:prstGeom prst="rect">
            <a:avLst/>
          </a:prstGeom>
          <a:noFill/>
          <a:ln/>
        </p:spPr>
        <p:txBody>
          <a:bodyPr wrap="square" lIns="91440" tIns="45720" rIns="91440" bIns="45720" rtlCol="0" anchor="t">
            <a:spAutoFit/>
          </a:bodyPr>
          <a:lstStyle/>
          <a:p>
            <a:pPr>
              <a:lnSpc>
                <a:spcPct val="100000"/>
              </a:lnSpc>
            </a:pPr>
            <a:r>
              <a:rPr lang="en-US" sz="4400" b="1" dirty="0">
                <a:solidFill>
                  <a:srgbClr val="6D7ECC"/>
                </a:solidFill>
                <a:latin typeface="MiSans" pitchFamily="34" charset="0"/>
                <a:ea typeface="MiSans" pitchFamily="34" charset="-122"/>
                <a:cs typeface="MiSans" pitchFamily="34" charset="-120"/>
              </a:rPr>
              <a:t>Contents</a:t>
            </a:r>
            <a:endParaRPr lang="en-US" sz="1600" dirty="0"/>
          </a:p>
        </p:txBody>
      </p:sp>
      <p:sp>
        <p:nvSpPr>
          <p:cNvPr id="97" name="Text 91"/>
          <p:cNvSpPr/>
          <p:nvPr/>
        </p:nvSpPr>
        <p:spPr>
          <a:xfrm>
            <a:off x="6670914" y="728660"/>
            <a:ext cx="1041400" cy="736600"/>
          </a:xfrm>
          <a:prstGeom prst="rect">
            <a:avLst/>
          </a:prstGeom>
          <a:noFill/>
          <a:ln/>
        </p:spPr>
        <p:txBody>
          <a:bodyPr wrap="square" lIns="91440" tIns="45720" rIns="91440" bIns="45720" rtlCol="0" anchor="ctr">
            <a:spAutoFit/>
          </a:bodyPr>
          <a:lstStyle/>
          <a:p>
            <a:pPr algn="just">
              <a:lnSpc>
                <a:spcPct val="100000"/>
              </a:lnSpc>
            </a:pPr>
            <a:r>
              <a:rPr lang="en-US" sz="4800" dirty="0">
                <a:solidFill>
                  <a:srgbClr val="6D7AAF"/>
                </a:solidFill>
                <a:latin typeface="MiSans" pitchFamily="34" charset="0"/>
                <a:ea typeface="MiSans" pitchFamily="34" charset="-122"/>
                <a:cs typeface="MiSans" pitchFamily="34" charset="-120"/>
              </a:rPr>
              <a:t>01.</a:t>
            </a:r>
            <a:endParaRPr lang="en-US" sz="1600" dirty="0"/>
          </a:p>
        </p:txBody>
      </p:sp>
      <p:sp>
        <p:nvSpPr>
          <p:cNvPr id="98" name="Text 92"/>
          <p:cNvSpPr/>
          <p:nvPr/>
        </p:nvSpPr>
        <p:spPr>
          <a:xfrm>
            <a:off x="4100195" y="1610360"/>
            <a:ext cx="3578860" cy="368300"/>
          </a:xfrm>
          <a:prstGeom prst="rect">
            <a:avLst/>
          </a:prstGeom>
          <a:noFill/>
          <a:ln/>
        </p:spPr>
        <p:txBody>
          <a:bodyPr wrap="square" lIns="91440" tIns="45720" rIns="91440" bIns="45720" rtlCol="0" anchor="ctr">
            <a:spAutoFit/>
          </a:bodyPr>
          <a:lstStyle/>
          <a:p>
            <a:pPr algn="r">
              <a:lnSpc>
                <a:spcPct val="100000"/>
              </a:lnSpc>
            </a:pPr>
            <a:r>
              <a:rPr lang="en-US" sz="2400" dirty="0">
                <a:solidFill>
                  <a:srgbClr val="6D7AAF"/>
                </a:solidFill>
                <a:latin typeface="MiSans" pitchFamily="34" charset="0"/>
                <a:ea typeface="MiSans" pitchFamily="34" charset="-122"/>
                <a:cs typeface="MiSans" pitchFamily="34" charset="-120"/>
              </a:rPr>
              <a:t>Auth Views &amp; Flows</a:t>
            </a:r>
            <a:endParaRPr lang="en-US" sz="1600" dirty="0"/>
          </a:p>
        </p:txBody>
      </p:sp>
      <p:sp>
        <p:nvSpPr>
          <p:cNvPr id="99" name="Text 93"/>
          <p:cNvSpPr/>
          <p:nvPr/>
        </p:nvSpPr>
        <p:spPr>
          <a:xfrm>
            <a:off x="10260460" y="728660"/>
            <a:ext cx="1418033" cy="736600"/>
          </a:xfrm>
          <a:prstGeom prst="rect">
            <a:avLst/>
          </a:prstGeom>
          <a:noFill/>
          <a:ln/>
        </p:spPr>
        <p:txBody>
          <a:bodyPr wrap="square" lIns="91440" tIns="45720" rIns="91440" bIns="45720" rtlCol="0" anchor="ctr">
            <a:spAutoFit/>
          </a:bodyPr>
          <a:lstStyle/>
          <a:p>
            <a:pPr algn="just">
              <a:lnSpc>
                <a:spcPct val="100000"/>
              </a:lnSpc>
            </a:pPr>
            <a:r>
              <a:rPr lang="en-US" sz="4800" dirty="0">
                <a:solidFill>
                  <a:srgbClr val="6D7AAF"/>
                </a:solidFill>
                <a:latin typeface="MiSans" pitchFamily="34" charset="0"/>
                <a:ea typeface="MiSans" pitchFamily="34" charset="-122"/>
                <a:cs typeface="MiSans" pitchFamily="34" charset="-120"/>
              </a:rPr>
              <a:t>02.</a:t>
            </a:r>
            <a:endParaRPr lang="en-US" sz="1600" dirty="0"/>
          </a:p>
        </p:txBody>
      </p:sp>
      <p:sp>
        <p:nvSpPr>
          <p:cNvPr id="100" name="Text 94"/>
          <p:cNvSpPr/>
          <p:nvPr/>
        </p:nvSpPr>
        <p:spPr>
          <a:xfrm>
            <a:off x="8164830" y="1673225"/>
            <a:ext cx="3512820" cy="368300"/>
          </a:xfrm>
          <a:prstGeom prst="rect">
            <a:avLst/>
          </a:prstGeom>
          <a:noFill/>
          <a:ln/>
        </p:spPr>
        <p:txBody>
          <a:bodyPr wrap="square" lIns="91440" tIns="45720" rIns="91440" bIns="45720" rtlCol="0" anchor="ctr">
            <a:spAutoFit/>
          </a:bodyPr>
          <a:lstStyle/>
          <a:p>
            <a:pPr algn="r">
              <a:lnSpc>
                <a:spcPct val="100000"/>
              </a:lnSpc>
            </a:pPr>
            <a:r>
              <a:rPr lang="en-US" sz="2400" dirty="0">
                <a:solidFill>
                  <a:srgbClr val="6D7ECC"/>
                </a:solidFill>
                <a:latin typeface="MiSans" pitchFamily="34" charset="0"/>
                <a:ea typeface="MiSans" pitchFamily="34" charset="-122"/>
                <a:cs typeface="MiSans" pitchFamily="34" charset="-120"/>
              </a:rPr>
              <a:t>Guarding Views</a:t>
            </a:r>
            <a:endParaRPr lang="en-US" sz="1600" dirty="0"/>
          </a:p>
        </p:txBody>
      </p:sp>
      <p:sp>
        <p:nvSpPr>
          <p:cNvPr id="101" name="Text 95"/>
          <p:cNvSpPr/>
          <p:nvPr/>
        </p:nvSpPr>
        <p:spPr>
          <a:xfrm>
            <a:off x="6666865" y="2537460"/>
            <a:ext cx="1751965" cy="736600"/>
          </a:xfrm>
          <a:prstGeom prst="rect">
            <a:avLst/>
          </a:prstGeom>
          <a:noFill/>
          <a:ln/>
        </p:spPr>
        <p:txBody>
          <a:bodyPr wrap="square" lIns="91440" tIns="45720" rIns="91440" bIns="45720" rtlCol="0" anchor="ctr">
            <a:spAutoFit/>
          </a:bodyPr>
          <a:lstStyle/>
          <a:p>
            <a:pPr algn="just">
              <a:lnSpc>
                <a:spcPct val="100000"/>
              </a:lnSpc>
            </a:pPr>
            <a:r>
              <a:rPr lang="en-US" sz="4800" dirty="0">
                <a:solidFill>
                  <a:srgbClr val="6D7AAF"/>
                </a:solidFill>
                <a:latin typeface="MiSans" pitchFamily="34" charset="0"/>
                <a:ea typeface="MiSans" pitchFamily="34" charset="-122"/>
                <a:cs typeface="MiSans" pitchFamily="34" charset="-120"/>
              </a:rPr>
              <a:t>03.</a:t>
            </a:r>
            <a:endParaRPr lang="en-US" sz="1600" dirty="0"/>
          </a:p>
        </p:txBody>
      </p:sp>
      <p:sp>
        <p:nvSpPr>
          <p:cNvPr id="102" name="Text 96"/>
          <p:cNvSpPr/>
          <p:nvPr/>
        </p:nvSpPr>
        <p:spPr>
          <a:xfrm>
            <a:off x="4100195" y="3418840"/>
            <a:ext cx="3608070" cy="368300"/>
          </a:xfrm>
          <a:prstGeom prst="rect">
            <a:avLst/>
          </a:prstGeom>
          <a:noFill/>
          <a:ln/>
        </p:spPr>
        <p:txBody>
          <a:bodyPr wrap="square" lIns="91440" tIns="45720" rIns="91440" bIns="45720" rtlCol="0" anchor="ctr">
            <a:spAutoFit/>
          </a:bodyPr>
          <a:lstStyle/>
          <a:p>
            <a:pPr algn="r">
              <a:lnSpc>
                <a:spcPct val="100000"/>
              </a:lnSpc>
            </a:pPr>
            <a:r>
              <a:rPr lang="en-US" sz="2400" dirty="0">
                <a:solidFill>
                  <a:srgbClr val="6D7AAF"/>
                </a:solidFill>
                <a:latin typeface="MiSans" pitchFamily="34" charset="0"/>
                <a:ea typeface="MiSans" pitchFamily="34" charset="-122"/>
                <a:cs typeface="MiSans" pitchFamily="34" charset="-120"/>
              </a:rPr>
              <a:t>Permissions Model</a:t>
            </a:r>
            <a:endParaRPr lang="en-US" sz="1600" dirty="0"/>
          </a:p>
        </p:txBody>
      </p:sp>
      <p:sp>
        <p:nvSpPr>
          <p:cNvPr id="103" name="Text 97"/>
          <p:cNvSpPr/>
          <p:nvPr/>
        </p:nvSpPr>
        <p:spPr>
          <a:xfrm>
            <a:off x="10260330" y="2537460"/>
            <a:ext cx="1668145" cy="736600"/>
          </a:xfrm>
          <a:prstGeom prst="rect">
            <a:avLst/>
          </a:prstGeom>
          <a:noFill/>
          <a:ln/>
        </p:spPr>
        <p:txBody>
          <a:bodyPr wrap="square" lIns="91440" tIns="45720" rIns="91440" bIns="45720" rtlCol="0" anchor="ctr">
            <a:spAutoFit/>
          </a:bodyPr>
          <a:lstStyle/>
          <a:p>
            <a:pPr algn="just">
              <a:lnSpc>
                <a:spcPct val="100000"/>
              </a:lnSpc>
            </a:pPr>
            <a:r>
              <a:rPr lang="en-US" sz="4800" dirty="0">
                <a:solidFill>
                  <a:srgbClr val="6D7AAF"/>
                </a:solidFill>
                <a:latin typeface="MiSans" pitchFamily="34" charset="0"/>
                <a:ea typeface="MiSans" pitchFamily="34" charset="-122"/>
                <a:cs typeface="MiSans" pitchFamily="34" charset="-120"/>
              </a:rPr>
              <a:t>04.</a:t>
            </a:r>
            <a:endParaRPr lang="en-US" sz="1600" dirty="0"/>
          </a:p>
        </p:txBody>
      </p:sp>
      <p:sp>
        <p:nvSpPr>
          <p:cNvPr id="104" name="Text 98"/>
          <p:cNvSpPr/>
          <p:nvPr/>
        </p:nvSpPr>
        <p:spPr>
          <a:xfrm>
            <a:off x="8164830" y="3408680"/>
            <a:ext cx="3512820" cy="368300"/>
          </a:xfrm>
          <a:prstGeom prst="rect">
            <a:avLst/>
          </a:prstGeom>
          <a:noFill/>
          <a:ln/>
        </p:spPr>
        <p:txBody>
          <a:bodyPr wrap="square" lIns="91440" tIns="45720" rIns="91440" bIns="45720" rtlCol="0" anchor="ctr">
            <a:spAutoFit/>
          </a:bodyPr>
          <a:lstStyle/>
          <a:p>
            <a:pPr algn="r">
              <a:lnSpc>
                <a:spcPct val="100000"/>
              </a:lnSpc>
            </a:pPr>
            <a:r>
              <a:rPr lang="en-US" sz="2400" dirty="0">
                <a:solidFill>
                  <a:srgbClr val="6D7AAF"/>
                </a:solidFill>
                <a:latin typeface="MiSans" pitchFamily="34" charset="0"/>
                <a:ea typeface="MiSans" pitchFamily="34" charset="-122"/>
                <a:cs typeface="MiSans" pitchFamily="34" charset="-120"/>
              </a:rPr>
              <a:t>Groups &amp; Roles</a:t>
            </a:r>
            <a:endParaRPr lang="en-US" sz="1600" dirty="0"/>
          </a:p>
        </p:txBody>
      </p:sp>
      <p:sp>
        <p:nvSpPr>
          <p:cNvPr id="105" name="Text 99"/>
          <p:cNvSpPr/>
          <p:nvPr/>
        </p:nvSpPr>
        <p:spPr>
          <a:xfrm>
            <a:off x="6675755" y="4427220"/>
            <a:ext cx="1752600" cy="736600"/>
          </a:xfrm>
          <a:prstGeom prst="rect">
            <a:avLst/>
          </a:prstGeom>
          <a:noFill/>
          <a:ln/>
        </p:spPr>
        <p:txBody>
          <a:bodyPr wrap="square" lIns="91440" tIns="45720" rIns="91440" bIns="45720" rtlCol="0" anchor="ctr">
            <a:spAutoFit/>
          </a:bodyPr>
          <a:lstStyle/>
          <a:p>
            <a:pPr algn="just">
              <a:lnSpc>
                <a:spcPct val="100000"/>
              </a:lnSpc>
            </a:pPr>
            <a:r>
              <a:rPr lang="en-US" sz="4800" dirty="0">
                <a:solidFill>
                  <a:srgbClr val="6D7AAF"/>
                </a:solidFill>
                <a:latin typeface="MiSans" pitchFamily="34" charset="0"/>
                <a:ea typeface="MiSans" pitchFamily="34" charset="-122"/>
                <a:cs typeface="MiSans" pitchFamily="34" charset="-120"/>
              </a:rPr>
              <a:t>05.</a:t>
            </a:r>
            <a:endParaRPr lang="en-US" sz="1600" dirty="0"/>
          </a:p>
        </p:txBody>
      </p:sp>
      <p:sp>
        <p:nvSpPr>
          <p:cNvPr id="106" name="Text 100"/>
          <p:cNvSpPr/>
          <p:nvPr/>
        </p:nvSpPr>
        <p:spPr>
          <a:xfrm>
            <a:off x="4137660" y="5234940"/>
            <a:ext cx="3608070" cy="368300"/>
          </a:xfrm>
          <a:prstGeom prst="rect">
            <a:avLst/>
          </a:prstGeom>
          <a:noFill/>
          <a:ln/>
        </p:spPr>
        <p:txBody>
          <a:bodyPr wrap="square" lIns="91440" tIns="45720" rIns="91440" bIns="45720" rtlCol="0" anchor="ctr">
            <a:spAutoFit/>
          </a:bodyPr>
          <a:lstStyle/>
          <a:p>
            <a:pPr algn="r">
              <a:lnSpc>
                <a:spcPct val="100000"/>
              </a:lnSpc>
            </a:pPr>
            <a:r>
              <a:rPr lang="en-US" sz="2400" dirty="0">
                <a:solidFill>
                  <a:srgbClr val="6D7AAF"/>
                </a:solidFill>
                <a:latin typeface="MiSans" pitchFamily="34" charset="0"/>
                <a:ea typeface="MiSans" pitchFamily="34" charset="-122"/>
                <a:cs typeface="MiSans" pitchFamily="34" charset="-120"/>
              </a:rPr>
              <a:t>Password &amp; Lab</a:t>
            </a:r>
            <a:endParaRPr lang="en-US" sz="1600" dirty="0"/>
          </a:p>
        </p:txBody>
      </p:sp>
    </p:spTree>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name="Slide 3">
    <p:bg>
      <p:bgPr>
        <a:gradFill flip="none" rotWithShape="0">
          <a:gsLst>
            <a:gs pos="0">
              <a:srgbClr val="FFF2C6"/>
            </a:gs>
            <a:gs pos="47000">
              <a:srgbClr val="D8E1FD"/>
            </a:gs>
            <a:gs pos="78000">
              <a:srgbClr val="C7D5FC"/>
            </a:gs>
            <a:gs pos="100000">
              <a:srgbClr val="FDF8CB"/>
            </a:gs>
          </a:gsLst>
          <a:lin ang="2400000" scaled="1"/>
        </a:gradFill>
        <a:effectLst/>
      </p:bgPr>
    </p:bg>
    <p:spTree>
      <p:nvGrpSpPr>
        <p:cNvPr id="1" name=""/>
        <p:cNvGrpSpPr/>
        <p:nvPr/>
      </p:nvGrpSpPr>
      <p:grpSpPr>
        <a:xfrm>
          <a:off x="0" y="0"/>
          <a:ext cx="0" cy="0"/>
          <a:chOff x="0" y="0"/>
          <a:chExt cx="0" cy="0"/>
        </a:xfrm>
      </p:grpSpPr>
      <p:pic>
        <p:nvPicPr>
          <p:cNvPr id="2" name="Image 0" descr="https://kimi-img.moonshot.cn/pub/slides/slides_tmpl/image/25-08-27-20:04:38-d2nf8lh8bjvh7rlj0aeg.png"/>
          <p:cNvPicPr>
            <a:picLocks noChangeAspect="1"/>
          </p:cNvPicPr>
          <p:nvPr/>
        </p:nvPicPr>
        <p:blipFill>
          <a:blip r:embed="rId3"/>
          <a:stretch>
            <a:fillRect/>
          </a:stretch>
        </p:blipFill>
        <p:spPr>
          <a:xfrm>
            <a:off x="4928399" y="517692"/>
            <a:ext cx="7251700" cy="6340308"/>
          </a:xfrm>
          <a:prstGeom prst="rect">
            <a:avLst/>
          </a:prstGeom>
        </p:spPr>
      </p:pic>
      <p:sp>
        <p:nvSpPr>
          <p:cNvPr id="3" name="Text 0"/>
          <p:cNvSpPr/>
          <p:nvPr/>
        </p:nvSpPr>
        <p:spPr>
          <a:xfrm>
            <a:off x="7048502" y="2308860"/>
            <a:ext cx="4599086" cy="3861792"/>
          </a:xfrm>
          <a:prstGeom prst="rect">
            <a:avLst/>
          </a:prstGeom>
          <a:noFill/>
          <a:ln/>
        </p:spPr>
        <p:txBody>
          <a:bodyPr wrap="square" lIns="91440" tIns="45720" rIns="91440" bIns="45720" rtlCol="0" anchor="ctr">
            <a:spAutoFit/>
          </a:bodyPr>
          <a:lstStyle/>
          <a:p>
            <a:pPr algn="just">
              <a:lnSpc>
                <a:spcPct val="100000"/>
              </a:lnSpc>
            </a:pPr>
            <a:r>
              <a:rPr lang="en-US" sz="25000" dirty="0">
                <a:solidFill>
                  <a:srgbClr val="7F9CDF"/>
                </a:solidFill>
                <a:latin typeface="MiSans" pitchFamily="34" charset="0"/>
                <a:ea typeface="MiSans" pitchFamily="34" charset="-122"/>
                <a:cs typeface="MiSans" pitchFamily="34" charset="-120"/>
              </a:rPr>
              <a:t>01</a:t>
            </a:r>
            <a:endParaRPr lang="en-US" sz="1600" dirty="0"/>
          </a:p>
        </p:txBody>
      </p:sp>
      <p:sp>
        <p:nvSpPr>
          <p:cNvPr id="4" name="Text 1"/>
          <p:cNvSpPr/>
          <p:nvPr/>
        </p:nvSpPr>
        <p:spPr>
          <a:xfrm>
            <a:off x="797560" y="1932305"/>
            <a:ext cx="10755630" cy="613767"/>
          </a:xfrm>
          <a:prstGeom prst="rect">
            <a:avLst/>
          </a:prstGeom>
          <a:noFill/>
          <a:ln/>
        </p:spPr>
        <p:txBody>
          <a:bodyPr wrap="square" lIns="91440" tIns="45720" rIns="91440" bIns="45720" rtlCol="0" anchor="ctr">
            <a:spAutoFit/>
          </a:bodyPr>
          <a:lstStyle/>
          <a:p>
            <a:pPr>
              <a:lnSpc>
                <a:spcPct val="100000"/>
              </a:lnSpc>
            </a:pPr>
            <a:r>
              <a:rPr lang="en-US" sz="4000" dirty="0">
                <a:solidFill>
                  <a:srgbClr val="6D7AAF"/>
                </a:solidFill>
                <a:latin typeface="MiSans" pitchFamily="34" charset="0"/>
                <a:ea typeface="MiSans" pitchFamily="34" charset="-122"/>
                <a:cs typeface="MiSans" pitchFamily="34" charset="-120"/>
              </a:rPr>
              <a:t>Auth Views &amp; Flows</a:t>
            </a:r>
            <a:endParaRPr lang="en-US" sz="1600" dirty="0"/>
          </a:p>
        </p:txBody>
      </p:sp>
      <p:sp>
        <p:nvSpPr>
          <p:cNvPr id="5" name="Shape 2"/>
          <p:cNvSpPr/>
          <p:nvPr/>
        </p:nvSpPr>
        <p:spPr>
          <a:xfrm>
            <a:off x="731049" y="856006"/>
            <a:ext cx="133350" cy="137160"/>
          </a:xfrm>
          <a:prstGeom prst="ellipse">
            <a:avLst/>
          </a:prstGeom>
          <a:solidFill>
            <a:srgbClr val="FFFFFF"/>
          </a:solidFill>
          <a:ln/>
        </p:spPr>
      </p:sp>
      <p:sp>
        <p:nvSpPr>
          <p:cNvPr id="6" name="Text 3"/>
          <p:cNvSpPr/>
          <p:nvPr/>
        </p:nvSpPr>
        <p:spPr>
          <a:xfrm>
            <a:off x="731049" y="856006"/>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7" name="Shape 4"/>
          <p:cNvSpPr/>
          <p:nvPr/>
        </p:nvSpPr>
        <p:spPr>
          <a:xfrm>
            <a:off x="931074" y="856006"/>
            <a:ext cx="133350" cy="137160"/>
          </a:xfrm>
          <a:prstGeom prst="ellipse">
            <a:avLst/>
          </a:prstGeom>
          <a:solidFill>
            <a:srgbClr val="FFFFFF"/>
          </a:solidFill>
          <a:ln/>
        </p:spPr>
      </p:sp>
      <p:sp>
        <p:nvSpPr>
          <p:cNvPr id="8" name="Text 5"/>
          <p:cNvSpPr/>
          <p:nvPr/>
        </p:nvSpPr>
        <p:spPr>
          <a:xfrm>
            <a:off x="931074" y="856006"/>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9" name="Shape 6"/>
          <p:cNvSpPr/>
          <p:nvPr/>
        </p:nvSpPr>
        <p:spPr>
          <a:xfrm>
            <a:off x="1131099" y="856006"/>
            <a:ext cx="133350" cy="137160"/>
          </a:xfrm>
          <a:prstGeom prst="ellipse">
            <a:avLst/>
          </a:prstGeom>
          <a:solidFill>
            <a:srgbClr val="FFFFFF"/>
          </a:solidFill>
          <a:ln/>
        </p:spPr>
      </p:sp>
      <p:sp>
        <p:nvSpPr>
          <p:cNvPr id="10" name="Text 7"/>
          <p:cNvSpPr/>
          <p:nvPr/>
        </p:nvSpPr>
        <p:spPr>
          <a:xfrm>
            <a:off x="1131099" y="856006"/>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1" name="Shape 8"/>
          <p:cNvSpPr/>
          <p:nvPr/>
        </p:nvSpPr>
        <p:spPr>
          <a:xfrm>
            <a:off x="1331124" y="856006"/>
            <a:ext cx="133350" cy="137160"/>
          </a:xfrm>
          <a:prstGeom prst="ellipse">
            <a:avLst/>
          </a:prstGeom>
          <a:solidFill>
            <a:srgbClr val="FFFFFF"/>
          </a:solidFill>
          <a:ln/>
        </p:spPr>
      </p:sp>
      <p:sp>
        <p:nvSpPr>
          <p:cNvPr id="12" name="Text 9"/>
          <p:cNvSpPr/>
          <p:nvPr/>
        </p:nvSpPr>
        <p:spPr>
          <a:xfrm>
            <a:off x="1331124" y="856006"/>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3" name="Shape 10"/>
          <p:cNvSpPr/>
          <p:nvPr/>
        </p:nvSpPr>
        <p:spPr>
          <a:xfrm>
            <a:off x="527687" y="1596530"/>
            <a:ext cx="133350" cy="137160"/>
          </a:xfrm>
          <a:prstGeom prst="ellipse">
            <a:avLst/>
          </a:prstGeom>
          <a:solidFill>
            <a:srgbClr val="FFFFFF"/>
          </a:solidFill>
          <a:ln/>
        </p:spPr>
      </p:sp>
      <p:sp>
        <p:nvSpPr>
          <p:cNvPr id="14" name="Text 11"/>
          <p:cNvSpPr/>
          <p:nvPr/>
        </p:nvSpPr>
        <p:spPr>
          <a:xfrm>
            <a:off x="527687" y="1596530"/>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5" name="Shape 12"/>
          <p:cNvSpPr/>
          <p:nvPr/>
        </p:nvSpPr>
        <p:spPr>
          <a:xfrm>
            <a:off x="527687" y="1396504"/>
            <a:ext cx="133350" cy="137160"/>
          </a:xfrm>
          <a:prstGeom prst="ellipse">
            <a:avLst/>
          </a:prstGeom>
          <a:solidFill>
            <a:srgbClr val="FFFFFF"/>
          </a:solidFill>
          <a:ln/>
        </p:spPr>
      </p:sp>
      <p:sp>
        <p:nvSpPr>
          <p:cNvPr id="16" name="Text 13"/>
          <p:cNvSpPr/>
          <p:nvPr/>
        </p:nvSpPr>
        <p:spPr>
          <a:xfrm>
            <a:off x="527687" y="1396504"/>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7" name="Shape 14"/>
          <p:cNvSpPr/>
          <p:nvPr/>
        </p:nvSpPr>
        <p:spPr>
          <a:xfrm>
            <a:off x="527687" y="1196479"/>
            <a:ext cx="133350" cy="137160"/>
          </a:xfrm>
          <a:prstGeom prst="ellipse">
            <a:avLst/>
          </a:prstGeom>
          <a:solidFill>
            <a:srgbClr val="FFFFFF"/>
          </a:solidFill>
          <a:ln/>
        </p:spPr>
      </p:sp>
      <p:sp>
        <p:nvSpPr>
          <p:cNvPr id="18" name="Text 15"/>
          <p:cNvSpPr/>
          <p:nvPr/>
        </p:nvSpPr>
        <p:spPr>
          <a:xfrm>
            <a:off x="527687" y="1196479"/>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9" name="Shape 16"/>
          <p:cNvSpPr/>
          <p:nvPr/>
        </p:nvSpPr>
        <p:spPr>
          <a:xfrm>
            <a:off x="527687" y="996455"/>
            <a:ext cx="133350" cy="137160"/>
          </a:xfrm>
          <a:prstGeom prst="ellipse">
            <a:avLst/>
          </a:prstGeom>
          <a:solidFill>
            <a:srgbClr val="FFFFFF"/>
          </a:solidFill>
          <a:ln/>
        </p:spPr>
      </p:sp>
      <p:sp>
        <p:nvSpPr>
          <p:cNvPr id="20" name="Text 17"/>
          <p:cNvSpPr/>
          <p:nvPr/>
        </p:nvSpPr>
        <p:spPr>
          <a:xfrm>
            <a:off x="527687" y="996455"/>
            <a:ext cx="133350" cy="137160"/>
          </a:xfrm>
          <a:prstGeom prst="rect">
            <a:avLst/>
          </a:prstGeom>
          <a:noFill/>
          <a:ln/>
        </p:spPr>
        <p:txBody>
          <a:bodyPr wrap="square" lIns="45720" tIns="91440" rIns="91440" bIns="45720" rtlCol="0" anchor="ctr"/>
          <a:lstStyle/>
          <a:p>
            <a:pPr>
              <a:lnSpc>
                <a:spcPct val="100000"/>
              </a:lnSpc>
            </a:pPr>
            <a:endParaRPr lang="en-US" sz="1600" dirty="0"/>
          </a:p>
        </p:txBody>
      </p:sp>
      <p:pic>
        <p:nvPicPr>
          <p:cNvPr id="21" name="Image 1" descr="https://kimi-img.moonshot.cn/pub/slides/slides_tmpl/image/25-08-27-20:04:34-d2nf8kh8bjvh7rlj0a80.png"/>
          <p:cNvPicPr>
            <a:picLocks noChangeAspect="1"/>
          </p:cNvPicPr>
          <p:nvPr/>
        </p:nvPicPr>
        <p:blipFill>
          <a:blip r:embed="rId4">
            <a:alphaModFix amt="59000"/>
          </a:blip>
          <a:stretch>
            <a:fillRect/>
          </a:stretch>
        </p:blipFill>
        <p:spPr>
          <a:xfrm>
            <a:off x="5131435" y="330200"/>
            <a:ext cx="7048500" cy="6197600"/>
          </a:xfrm>
          <a:prstGeom prst="rect">
            <a:avLst/>
          </a:prstGeom>
        </p:spPr>
      </p:pic>
      <p:pic>
        <p:nvPicPr>
          <p:cNvPr id="22" name="Image 2" descr="https://kimi-img.moonshot.cn/pub/slides/slides_tmpl/image/25-08-27-20:04:33-d2nf8k98bjvh7rlj0a7g.png"/>
          <p:cNvPicPr>
            <a:picLocks noChangeAspect="1"/>
          </p:cNvPicPr>
          <p:nvPr/>
        </p:nvPicPr>
        <p:blipFill>
          <a:blip r:embed="rId5"/>
          <a:stretch>
            <a:fillRect/>
          </a:stretch>
        </p:blipFill>
        <p:spPr>
          <a:xfrm>
            <a:off x="0" y="3797300"/>
            <a:ext cx="5143500" cy="3060700"/>
          </a:xfrm>
          <a:prstGeom prst="rect">
            <a:avLst/>
          </a:prstGeom>
        </p:spPr>
      </p:pic>
      <p:pic>
        <p:nvPicPr>
          <p:cNvPr id="23" name="Image 3" descr="https://kimi-img.moonshot.cn/pub/slides/slides_tmpl/image/25-08-27-20:04:32-d2nf8k18bjvh7rlj0a5g.png"/>
          <p:cNvPicPr>
            <a:picLocks noChangeAspect="1"/>
          </p:cNvPicPr>
          <p:nvPr/>
        </p:nvPicPr>
        <p:blipFill>
          <a:blip r:embed="rId6"/>
          <a:stretch>
            <a:fillRect/>
          </a:stretch>
        </p:blipFill>
        <p:spPr>
          <a:xfrm>
            <a:off x="512445" y="4587240"/>
            <a:ext cx="152400" cy="1524000"/>
          </a:xfrm>
          <a:prstGeom prst="rect">
            <a:avLst/>
          </a:prstGeom>
        </p:spPr>
      </p:pic>
      <p:pic>
        <p:nvPicPr>
          <p:cNvPr id="24" name="Image 4" descr="https://kimi-img.moonshot.cn/pub/slides/slides_tmpl/image/25-08-27-20:04:32-d2nf8k18bjvh7rlj0a60.png"/>
          <p:cNvPicPr>
            <a:picLocks noChangeAspect="1"/>
          </p:cNvPicPr>
          <p:nvPr/>
        </p:nvPicPr>
        <p:blipFill>
          <a:blip r:embed="rId7"/>
          <a:stretch>
            <a:fillRect/>
          </a:stretch>
        </p:blipFill>
        <p:spPr>
          <a:xfrm>
            <a:off x="1311275" y="3907257"/>
            <a:ext cx="1320800" cy="1371600"/>
          </a:xfrm>
          <a:prstGeom prst="rect">
            <a:avLst/>
          </a:prstGeom>
        </p:spPr>
      </p:pic>
      <p:pic>
        <p:nvPicPr>
          <p:cNvPr id="25" name="Image 5" descr="https://kimi-img.moonshot.cn/pub/slides/slides_tmpl/image/25-08-27-20:04:32-d2nf8k18bjvh7rlj0a6g.png"/>
          <p:cNvPicPr>
            <a:picLocks noChangeAspect="1"/>
          </p:cNvPicPr>
          <p:nvPr/>
        </p:nvPicPr>
        <p:blipFill>
          <a:blip r:embed="rId8"/>
          <a:stretch>
            <a:fillRect/>
          </a:stretch>
        </p:blipFill>
        <p:spPr>
          <a:xfrm>
            <a:off x="10570172" y="1111250"/>
            <a:ext cx="983056" cy="907962"/>
          </a:xfrm>
          <a:prstGeom prst="rect">
            <a:avLst/>
          </a:prstGeom>
        </p:spPr>
      </p:pic>
      <p:sp>
        <p:nvSpPr>
          <p:cNvPr id="26" name="Shape 18"/>
          <p:cNvSpPr/>
          <p:nvPr/>
        </p:nvSpPr>
        <p:spPr>
          <a:xfrm>
            <a:off x="1101725" y="3958057"/>
            <a:ext cx="539750" cy="508001"/>
          </a:xfrm>
          <a:prstGeom prst="ellipse">
            <a:avLst/>
          </a:prstGeom>
          <a:solidFill>
            <a:srgbClr val="B2C4FF"/>
          </a:solidFill>
          <a:ln/>
        </p:spPr>
      </p:sp>
      <p:sp>
        <p:nvSpPr>
          <p:cNvPr id="27" name="Text 19"/>
          <p:cNvSpPr/>
          <p:nvPr/>
        </p:nvSpPr>
        <p:spPr>
          <a:xfrm>
            <a:off x="1101725" y="3958057"/>
            <a:ext cx="539750" cy="508001"/>
          </a:xfrm>
          <a:prstGeom prst="rect">
            <a:avLst/>
          </a:prstGeom>
          <a:noFill/>
          <a:ln/>
        </p:spPr>
        <p:txBody>
          <a:bodyPr wrap="square" lIns="45720" tIns="91440" rIns="91440" bIns="45720" rtlCol="0" anchor="ctr"/>
          <a:lstStyle/>
          <a:p>
            <a:pPr>
              <a:lnSpc>
                <a:spcPct val="100000"/>
              </a:lnSpc>
            </a:pPr>
            <a:endParaRPr lang="en-US" sz="1600" dirty="0"/>
          </a:p>
        </p:txBody>
      </p:sp>
      <p:pic>
        <p:nvPicPr>
          <p:cNvPr id="28" name="Image 6" descr="https://kimi-img.moonshot.cn/pub/slides/slides_tmpl/image/25-08-27-20:04:32-d2nf8k18bjvh7rlj0a60.png"/>
          <p:cNvPicPr>
            <a:picLocks noChangeAspect="1"/>
          </p:cNvPicPr>
          <p:nvPr/>
        </p:nvPicPr>
        <p:blipFill>
          <a:blip r:embed="rId7"/>
          <a:stretch>
            <a:fillRect/>
          </a:stretch>
        </p:blipFill>
        <p:spPr>
          <a:xfrm>
            <a:off x="11187651" y="1515914"/>
            <a:ext cx="731154" cy="676035"/>
          </a:xfrm>
          <a:prstGeom prst="rect">
            <a:avLst/>
          </a:prstGeom>
        </p:spPr>
      </p:pic>
    </p:spTree>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name="Slide 4">
    <p:bg>
      <p:bgPr>
        <a:gradFill flip="none" rotWithShape="0">
          <a:gsLst>
            <a:gs pos="0">
              <a:srgbClr val="D8E1FD"/>
            </a:gs>
            <a:gs pos="0">
              <a:srgbClr val="C7D5FC"/>
            </a:gs>
            <a:gs pos="5000">
              <a:srgbClr val="FFF2C6"/>
            </a:gs>
            <a:gs pos="92000">
              <a:srgbClr val="C7D5FC"/>
            </a:gs>
            <a:gs pos="100000">
              <a:srgbClr val="C7D5FC"/>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2" name="Shape 0"/>
          <p:cNvSpPr/>
          <p:nvPr/>
        </p:nvSpPr>
        <p:spPr>
          <a:xfrm>
            <a:off x="450066" y="4265463"/>
            <a:ext cx="228803" cy="212992"/>
          </a:xfrm>
          <a:prstGeom prst="ellipse">
            <a:avLst/>
          </a:prstGeom>
          <a:solidFill>
            <a:srgbClr val="000000">
              <a:alpha val="0"/>
            </a:srgbClr>
          </a:solidFill>
          <a:ln w="41275">
            <a:solidFill>
              <a:srgbClr val="FFFFFF"/>
            </a:solidFill>
            <a:prstDash val="solid"/>
          </a:ln>
        </p:spPr>
      </p:sp>
      <p:sp>
        <p:nvSpPr>
          <p:cNvPr id="3" name="Text 1"/>
          <p:cNvSpPr/>
          <p:nvPr/>
        </p:nvSpPr>
        <p:spPr>
          <a:xfrm>
            <a:off x="450066" y="4265463"/>
            <a:ext cx="228803" cy="212992"/>
          </a:xfrm>
          <a:prstGeom prst="rect">
            <a:avLst/>
          </a:prstGeom>
          <a:noFill/>
          <a:ln/>
        </p:spPr>
        <p:txBody>
          <a:bodyPr wrap="square" lIns="45720" tIns="91440" rIns="91440" bIns="45720" rtlCol="0" anchor="ctr"/>
          <a:lstStyle/>
          <a:p>
            <a:pPr>
              <a:lnSpc>
                <a:spcPct val="100000"/>
              </a:lnSpc>
            </a:pPr>
            <a:endParaRPr lang="en-US" sz="1600" dirty="0"/>
          </a:p>
        </p:txBody>
      </p:sp>
      <p:sp>
        <p:nvSpPr>
          <p:cNvPr id="4" name="Shape 2"/>
          <p:cNvSpPr/>
          <p:nvPr/>
        </p:nvSpPr>
        <p:spPr>
          <a:xfrm>
            <a:off x="526465" y="4306001"/>
            <a:ext cx="137562" cy="131914"/>
          </a:xfrm>
          <a:prstGeom prst="ellipse">
            <a:avLst/>
          </a:prstGeom>
          <a:solidFill>
            <a:srgbClr val="C1CEF6"/>
          </a:solidFill>
          <a:ln/>
        </p:spPr>
      </p:sp>
      <p:sp>
        <p:nvSpPr>
          <p:cNvPr id="5" name="Text 3"/>
          <p:cNvSpPr/>
          <p:nvPr/>
        </p:nvSpPr>
        <p:spPr>
          <a:xfrm>
            <a:off x="526465" y="4306001"/>
            <a:ext cx="137562" cy="131914"/>
          </a:xfrm>
          <a:prstGeom prst="rect">
            <a:avLst/>
          </a:prstGeom>
          <a:noFill/>
          <a:ln/>
        </p:spPr>
        <p:txBody>
          <a:bodyPr wrap="square" lIns="45720" tIns="91440" rIns="91440" bIns="45720" rtlCol="0" anchor="ctr"/>
          <a:lstStyle/>
          <a:p>
            <a:pPr>
              <a:lnSpc>
                <a:spcPct val="100000"/>
              </a:lnSpc>
            </a:pPr>
            <a:endParaRPr lang="en-US" sz="1600" dirty="0"/>
          </a:p>
        </p:txBody>
      </p:sp>
      <p:sp>
        <p:nvSpPr>
          <p:cNvPr id="6" name="Shape 4"/>
          <p:cNvSpPr/>
          <p:nvPr/>
        </p:nvSpPr>
        <p:spPr>
          <a:xfrm>
            <a:off x="616682" y="429475"/>
            <a:ext cx="133350" cy="137160"/>
          </a:xfrm>
          <a:prstGeom prst="ellipse">
            <a:avLst/>
          </a:prstGeom>
          <a:solidFill>
            <a:srgbClr val="FFFFFF"/>
          </a:solidFill>
          <a:ln/>
        </p:spPr>
      </p:sp>
      <p:sp>
        <p:nvSpPr>
          <p:cNvPr id="7" name="Text 5"/>
          <p:cNvSpPr/>
          <p:nvPr/>
        </p:nvSpPr>
        <p:spPr>
          <a:xfrm>
            <a:off x="616682" y="429475"/>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8" name="Shape 6"/>
          <p:cNvSpPr/>
          <p:nvPr/>
        </p:nvSpPr>
        <p:spPr>
          <a:xfrm>
            <a:off x="816707" y="429475"/>
            <a:ext cx="133350" cy="137160"/>
          </a:xfrm>
          <a:prstGeom prst="ellipse">
            <a:avLst/>
          </a:prstGeom>
          <a:solidFill>
            <a:srgbClr val="FFFFFF"/>
          </a:solidFill>
          <a:ln/>
        </p:spPr>
      </p:sp>
      <p:sp>
        <p:nvSpPr>
          <p:cNvPr id="9" name="Text 7"/>
          <p:cNvSpPr/>
          <p:nvPr/>
        </p:nvSpPr>
        <p:spPr>
          <a:xfrm>
            <a:off x="816707" y="429475"/>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0" name="Shape 8"/>
          <p:cNvSpPr/>
          <p:nvPr/>
        </p:nvSpPr>
        <p:spPr>
          <a:xfrm>
            <a:off x="1016732" y="429475"/>
            <a:ext cx="133350" cy="137160"/>
          </a:xfrm>
          <a:prstGeom prst="ellipse">
            <a:avLst/>
          </a:prstGeom>
          <a:solidFill>
            <a:srgbClr val="FFFFFF"/>
          </a:solidFill>
          <a:ln/>
        </p:spPr>
      </p:sp>
      <p:sp>
        <p:nvSpPr>
          <p:cNvPr id="11" name="Text 9"/>
          <p:cNvSpPr/>
          <p:nvPr/>
        </p:nvSpPr>
        <p:spPr>
          <a:xfrm>
            <a:off x="1016732" y="429475"/>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2" name="Shape 10"/>
          <p:cNvSpPr/>
          <p:nvPr/>
        </p:nvSpPr>
        <p:spPr>
          <a:xfrm>
            <a:off x="1216757" y="429475"/>
            <a:ext cx="133350" cy="137160"/>
          </a:xfrm>
          <a:prstGeom prst="ellipse">
            <a:avLst/>
          </a:prstGeom>
          <a:solidFill>
            <a:srgbClr val="FFFFFF"/>
          </a:solidFill>
          <a:ln/>
        </p:spPr>
      </p:sp>
      <p:sp>
        <p:nvSpPr>
          <p:cNvPr id="13" name="Text 11"/>
          <p:cNvSpPr/>
          <p:nvPr/>
        </p:nvSpPr>
        <p:spPr>
          <a:xfrm>
            <a:off x="1216757" y="429475"/>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4" name="Shape 12"/>
          <p:cNvSpPr/>
          <p:nvPr/>
        </p:nvSpPr>
        <p:spPr>
          <a:xfrm>
            <a:off x="413320" y="1169998"/>
            <a:ext cx="133350" cy="137160"/>
          </a:xfrm>
          <a:prstGeom prst="ellipse">
            <a:avLst/>
          </a:prstGeom>
          <a:solidFill>
            <a:srgbClr val="FFFFFF"/>
          </a:solidFill>
          <a:ln/>
        </p:spPr>
      </p:sp>
      <p:sp>
        <p:nvSpPr>
          <p:cNvPr id="15" name="Text 13"/>
          <p:cNvSpPr/>
          <p:nvPr/>
        </p:nvSpPr>
        <p:spPr>
          <a:xfrm>
            <a:off x="413320" y="1169998"/>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6" name="Shape 14"/>
          <p:cNvSpPr/>
          <p:nvPr/>
        </p:nvSpPr>
        <p:spPr>
          <a:xfrm>
            <a:off x="413320" y="969973"/>
            <a:ext cx="133350" cy="137160"/>
          </a:xfrm>
          <a:prstGeom prst="ellipse">
            <a:avLst/>
          </a:prstGeom>
          <a:solidFill>
            <a:srgbClr val="FFFFFF"/>
          </a:solidFill>
          <a:ln/>
        </p:spPr>
      </p:sp>
      <p:sp>
        <p:nvSpPr>
          <p:cNvPr id="17" name="Text 15"/>
          <p:cNvSpPr/>
          <p:nvPr/>
        </p:nvSpPr>
        <p:spPr>
          <a:xfrm>
            <a:off x="413320" y="969973"/>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8" name="Shape 16"/>
          <p:cNvSpPr/>
          <p:nvPr/>
        </p:nvSpPr>
        <p:spPr>
          <a:xfrm>
            <a:off x="413320" y="769948"/>
            <a:ext cx="133350" cy="137160"/>
          </a:xfrm>
          <a:prstGeom prst="ellipse">
            <a:avLst/>
          </a:prstGeom>
          <a:solidFill>
            <a:srgbClr val="FFFFFF"/>
          </a:solidFill>
          <a:ln/>
        </p:spPr>
      </p:sp>
      <p:sp>
        <p:nvSpPr>
          <p:cNvPr id="19" name="Text 17"/>
          <p:cNvSpPr/>
          <p:nvPr/>
        </p:nvSpPr>
        <p:spPr>
          <a:xfrm>
            <a:off x="413320" y="769948"/>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20" name="Shape 18"/>
          <p:cNvSpPr/>
          <p:nvPr/>
        </p:nvSpPr>
        <p:spPr>
          <a:xfrm>
            <a:off x="413320" y="569924"/>
            <a:ext cx="133350" cy="137160"/>
          </a:xfrm>
          <a:prstGeom prst="ellipse">
            <a:avLst/>
          </a:prstGeom>
          <a:solidFill>
            <a:srgbClr val="FFFFFF"/>
          </a:solidFill>
          <a:ln/>
        </p:spPr>
      </p:sp>
      <p:sp>
        <p:nvSpPr>
          <p:cNvPr id="21" name="Text 19"/>
          <p:cNvSpPr/>
          <p:nvPr/>
        </p:nvSpPr>
        <p:spPr>
          <a:xfrm>
            <a:off x="413320" y="569924"/>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22" name="Text 20"/>
          <p:cNvSpPr/>
          <p:nvPr/>
        </p:nvSpPr>
        <p:spPr>
          <a:xfrm>
            <a:off x="700405" y="636270"/>
            <a:ext cx="4902835" cy="1913255"/>
          </a:xfrm>
          <a:prstGeom prst="rect">
            <a:avLst/>
          </a:prstGeom>
          <a:noFill/>
          <a:ln/>
        </p:spPr>
        <p:txBody>
          <a:bodyPr wrap="square" lIns="91440" tIns="45720" rIns="91440" bIns="45720" rtlCol="0" anchor="t"/>
          <a:lstStyle/>
          <a:p>
            <a:pPr algn="just">
              <a:lnSpc>
                <a:spcPct val="100000"/>
              </a:lnSpc>
            </a:pPr>
            <a:r>
              <a:rPr lang="en-US" sz="2800" dirty="0">
                <a:solidFill>
                  <a:srgbClr val="606C9A"/>
                </a:solidFill>
                <a:latin typeface="MiSans" pitchFamily="34" charset="0"/>
                <a:ea typeface="MiSans" pitchFamily="34" charset="-122"/>
                <a:cs typeface="MiSans" pitchFamily="34" charset="-120"/>
              </a:rPr>
              <a:t>Built-in Login &amp; Password Views</a:t>
            </a:r>
            <a:endParaRPr lang="en-US" sz="1600" dirty="0"/>
          </a:p>
        </p:txBody>
      </p:sp>
      <p:sp>
        <p:nvSpPr>
          <p:cNvPr id="23" name="Shape 21"/>
          <p:cNvSpPr/>
          <p:nvPr/>
        </p:nvSpPr>
        <p:spPr>
          <a:xfrm>
            <a:off x="1821458" y="3976068"/>
            <a:ext cx="133350" cy="137160"/>
          </a:xfrm>
          <a:prstGeom prst="ellipse">
            <a:avLst/>
          </a:prstGeom>
          <a:solidFill>
            <a:srgbClr val="FFFFFF"/>
          </a:solidFill>
          <a:ln/>
        </p:spPr>
      </p:sp>
      <p:sp>
        <p:nvSpPr>
          <p:cNvPr id="24" name="Text 22"/>
          <p:cNvSpPr/>
          <p:nvPr/>
        </p:nvSpPr>
        <p:spPr>
          <a:xfrm>
            <a:off x="1821458" y="3976068"/>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25" name="Shape 23"/>
          <p:cNvSpPr/>
          <p:nvPr/>
        </p:nvSpPr>
        <p:spPr>
          <a:xfrm>
            <a:off x="2021483" y="3976068"/>
            <a:ext cx="133350" cy="137160"/>
          </a:xfrm>
          <a:prstGeom prst="ellipse">
            <a:avLst/>
          </a:prstGeom>
          <a:solidFill>
            <a:srgbClr val="FFFFFF"/>
          </a:solidFill>
          <a:ln/>
        </p:spPr>
      </p:sp>
      <p:sp>
        <p:nvSpPr>
          <p:cNvPr id="26" name="Text 24"/>
          <p:cNvSpPr/>
          <p:nvPr/>
        </p:nvSpPr>
        <p:spPr>
          <a:xfrm>
            <a:off x="2021483" y="3976068"/>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27" name="Shape 25"/>
          <p:cNvSpPr/>
          <p:nvPr/>
        </p:nvSpPr>
        <p:spPr>
          <a:xfrm>
            <a:off x="2221508" y="3976068"/>
            <a:ext cx="133350" cy="137160"/>
          </a:xfrm>
          <a:prstGeom prst="ellipse">
            <a:avLst/>
          </a:prstGeom>
          <a:solidFill>
            <a:srgbClr val="FFFFFF"/>
          </a:solidFill>
          <a:ln/>
        </p:spPr>
      </p:sp>
      <p:sp>
        <p:nvSpPr>
          <p:cNvPr id="28" name="Text 26"/>
          <p:cNvSpPr/>
          <p:nvPr/>
        </p:nvSpPr>
        <p:spPr>
          <a:xfrm>
            <a:off x="2221508" y="3976068"/>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29" name="Shape 27"/>
          <p:cNvSpPr/>
          <p:nvPr/>
        </p:nvSpPr>
        <p:spPr>
          <a:xfrm>
            <a:off x="2421533" y="3976068"/>
            <a:ext cx="133350" cy="137160"/>
          </a:xfrm>
          <a:prstGeom prst="ellipse">
            <a:avLst/>
          </a:prstGeom>
          <a:solidFill>
            <a:srgbClr val="FFFFFF"/>
          </a:solidFill>
          <a:ln/>
        </p:spPr>
      </p:sp>
      <p:sp>
        <p:nvSpPr>
          <p:cNvPr id="30" name="Text 28"/>
          <p:cNvSpPr/>
          <p:nvPr/>
        </p:nvSpPr>
        <p:spPr>
          <a:xfrm>
            <a:off x="2421533" y="3976068"/>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31" name="Shape 29"/>
          <p:cNvSpPr/>
          <p:nvPr/>
        </p:nvSpPr>
        <p:spPr>
          <a:xfrm>
            <a:off x="969006" y="3976068"/>
            <a:ext cx="133350" cy="137160"/>
          </a:xfrm>
          <a:prstGeom prst="ellipse">
            <a:avLst/>
          </a:prstGeom>
          <a:solidFill>
            <a:srgbClr val="FFFFFF"/>
          </a:solidFill>
          <a:ln/>
        </p:spPr>
      </p:sp>
      <p:sp>
        <p:nvSpPr>
          <p:cNvPr id="32" name="Text 30"/>
          <p:cNvSpPr/>
          <p:nvPr/>
        </p:nvSpPr>
        <p:spPr>
          <a:xfrm>
            <a:off x="969006" y="3976068"/>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33" name="Shape 31"/>
          <p:cNvSpPr/>
          <p:nvPr/>
        </p:nvSpPr>
        <p:spPr>
          <a:xfrm>
            <a:off x="1169031" y="3976068"/>
            <a:ext cx="133350" cy="137160"/>
          </a:xfrm>
          <a:prstGeom prst="ellipse">
            <a:avLst/>
          </a:prstGeom>
          <a:solidFill>
            <a:srgbClr val="FFFFFF"/>
          </a:solidFill>
          <a:ln/>
        </p:spPr>
      </p:sp>
      <p:sp>
        <p:nvSpPr>
          <p:cNvPr id="34" name="Text 32"/>
          <p:cNvSpPr/>
          <p:nvPr/>
        </p:nvSpPr>
        <p:spPr>
          <a:xfrm>
            <a:off x="1169031" y="3976068"/>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35" name="Shape 33"/>
          <p:cNvSpPr/>
          <p:nvPr/>
        </p:nvSpPr>
        <p:spPr>
          <a:xfrm>
            <a:off x="1369056" y="3976068"/>
            <a:ext cx="133350" cy="137160"/>
          </a:xfrm>
          <a:prstGeom prst="ellipse">
            <a:avLst/>
          </a:prstGeom>
          <a:solidFill>
            <a:srgbClr val="FFFFFF"/>
          </a:solidFill>
          <a:ln/>
        </p:spPr>
      </p:sp>
      <p:sp>
        <p:nvSpPr>
          <p:cNvPr id="36" name="Text 34"/>
          <p:cNvSpPr/>
          <p:nvPr/>
        </p:nvSpPr>
        <p:spPr>
          <a:xfrm>
            <a:off x="1369056" y="3976068"/>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37" name="Shape 35"/>
          <p:cNvSpPr/>
          <p:nvPr/>
        </p:nvSpPr>
        <p:spPr>
          <a:xfrm>
            <a:off x="1569081" y="3976068"/>
            <a:ext cx="133350" cy="137160"/>
          </a:xfrm>
          <a:prstGeom prst="ellipse">
            <a:avLst/>
          </a:prstGeom>
          <a:solidFill>
            <a:srgbClr val="FFFFFF"/>
          </a:solidFill>
          <a:ln/>
        </p:spPr>
      </p:sp>
      <p:sp>
        <p:nvSpPr>
          <p:cNvPr id="38" name="Text 36"/>
          <p:cNvSpPr/>
          <p:nvPr/>
        </p:nvSpPr>
        <p:spPr>
          <a:xfrm>
            <a:off x="1569081" y="3976068"/>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39" name="Shape 37"/>
          <p:cNvSpPr/>
          <p:nvPr/>
        </p:nvSpPr>
        <p:spPr>
          <a:xfrm>
            <a:off x="3537490" y="3976068"/>
            <a:ext cx="133350" cy="137160"/>
          </a:xfrm>
          <a:prstGeom prst="ellipse">
            <a:avLst/>
          </a:prstGeom>
          <a:solidFill>
            <a:srgbClr val="FFFFFF"/>
          </a:solidFill>
          <a:ln/>
        </p:spPr>
      </p:sp>
      <p:sp>
        <p:nvSpPr>
          <p:cNvPr id="40" name="Text 38"/>
          <p:cNvSpPr/>
          <p:nvPr/>
        </p:nvSpPr>
        <p:spPr>
          <a:xfrm>
            <a:off x="3537490" y="3976068"/>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41" name="Shape 39"/>
          <p:cNvSpPr/>
          <p:nvPr/>
        </p:nvSpPr>
        <p:spPr>
          <a:xfrm>
            <a:off x="3737515" y="3976068"/>
            <a:ext cx="133350" cy="137160"/>
          </a:xfrm>
          <a:prstGeom prst="ellipse">
            <a:avLst/>
          </a:prstGeom>
          <a:solidFill>
            <a:srgbClr val="FFFFFF"/>
          </a:solidFill>
          <a:ln/>
        </p:spPr>
      </p:sp>
      <p:sp>
        <p:nvSpPr>
          <p:cNvPr id="42" name="Text 40"/>
          <p:cNvSpPr/>
          <p:nvPr/>
        </p:nvSpPr>
        <p:spPr>
          <a:xfrm>
            <a:off x="3737515" y="3976068"/>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43" name="Shape 41"/>
          <p:cNvSpPr/>
          <p:nvPr/>
        </p:nvSpPr>
        <p:spPr>
          <a:xfrm>
            <a:off x="3937540" y="3976068"/>
            <a:ext cx="133350" cy="137160"/>
          </a:xfrm>
          <a:prstGeom prst="ellipse">
            <a:avLst/>
          </a:prstGeom>
          <a:solidFill>
            <a:srgbClr val="FFFFFF"/>
          </a:solidFill>
          <a:ln/>
        </p:spPr>
      </p:sp>
      <p:sp>
        <p:nvSpPr>
          <p:cNvPr id="44" name="Text 42"/>
          <p:cNvSpPr/>
          <p:nvPr/>
        </p:nvSpPr>
        <p:spPr>
          <a:xfrm>
            <a:off x="3937540" y="3976068"/>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45" name="Shape 43"/>
          <p:cNvSpPr/>
          <p:nvPr/>
        </p:nvSpPr>
        <p:spPr>
          <a:xfrm>
            <a:off x="4137565" y="3976068"/>
            <a:ext cx="133350" cy="137160"/>
          </a:xfrm>
          <a:prstGeom prst="ellipse">
            <a:avLst/>
          </a:prstGeom>
          <a:solidFill>
            <a:srgbClr val="FFFFFF"/>
          </a:solidFill>
          <a:ln/>
        </p:spPr>
      </p:sp>
      <p:sp>
        <p:nvSpPr>
          <p:cNvPr id="46" name="Text 44"/>
          <p:cNvSpPr/>
          <p:nvPr/>
        </p:nvSpPr>
        <p:spPr>
          <a:xfrm>
            <a:off x="4137565" y="3976068"/>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47" name="Shape 45"/>
          <p:cNvSpPr/>
          <p:nvPr/>
        </p:nvSpPr>
        <p:spPr>
          <a:xfrm>
            <a:off x="2685038" y="3976068"/>
            <a:ext cx="133350" cy="137160"/>
          </a:xfrm>
          <a:prstGeom prst="ellipse">
            <a:avLst/>
          </a:prstGeom>
          <a:solidFill>
            <a:srgbClr val="FFFFFF"/>
          </a:solidFill>
          <a:ln/>
        </p:spPr>
      </p:sp>
      <p:sp>
        <p:nvSpPr>
          <p:cNvPr id="48" name="Text 46"/>
          <p:cNvSpPr/>
          <p:nvPr/>
        </p:nvSpPr>
        <p:spPr>
          <a:xfrm>
            <a:off x="2685038" y="3976068"/>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49" name="Shape 47"/>
          <p:cNvSpPr/>
          <p:nvPr/>
        </p:nvSpPr>
        <p:spPr>
          <a:xfrm>
            <a:off x="2885063" y="3976068"/>
            <a:ext cx="133350" cy="137160"/>
          </a:xfrm>
          <a:prstGeom prst="ellipse">
            <a:avLst/>
          </a:prstGeom>
          <a:solidFill>
            <a:srgbClr val="FFFFFF"/>
          </a:solidFill>
          <a:ln/>
        </p:spPr>
      </p:sp>
      <p:sp>
        <p:nvSpPr>
          <p:cNvPr id="50" name="Text 48"/>
          <p:cNvSpPr/>
          <p:nvPr/>
        </p:nvSpPr>
        <p:spPr>
          <a:xfrm>
            <a:off x="2885063" y="3976068"/>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51" name="Shape 49"/>
          <p:cNvSpPr/>
          <p:nvPr/>
        </p:nvSpPr>
        <p:spPr>
          <a:xfrm>
            <a:off x="3085088" y="3976068"/>
            <a:ext cx="133350" cy="137160"/>
          </a:xfrm>
          <a:prstGeom prst="ellipse">
            <a:avLst/>
          </a:prstGeom>
          <a:solidFill>
            <a:srgbClr val="FFFFFF"/>
          </a:solidFill>
          <a:ln/>
        </p:spPr>
      </p:sp>
      <p:sp>
        <p:nvSpPr>
          <p:cNvPr id="52" name="Text 50"/>
          <p:cNvSpPr/>
          <p:nvPr/>
        </p:nvSpPr>
        <p:spPr>
          <a:xfrm>
            <a:off x="3085088" y="3976068"/>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53" name="Shape 51"/>
          <p:cNvSpPr/>
          <p:nvPr/>
        </p:nvSpPr>
        <p:spPr>
          <a:xfrm>
            <a:off x="3285113" y="3976068"/>
            <a:ext cx="133350" cy="137160"/>
          </a:xfrm>
          <a:prstGeom prst="ellipse">
            <a:avLst/>
          </a:prstGeom>
          <a:solidFill>
            <a:srgbClr val="FFFFFF"/>
          </a:solidFill>
          <a:ln/>
        </p:spPr>
      </p:sp>
      <p:sp>
        <p:nvSpPr>
          <p:cNvPr id="54" name="Text 52"/>
          <p:cNvSpPr/>
          <p:nvPr/>
        </p:nvSpPr>
        <p:spPr>
          <a:xfrm>
            <a:off x="3285113" y="3976068"/>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55" name="Shape 53"/>
          <p:cNvSpPr/>
          <p:nvPr/>
        </p:nvSpPr>
        <p:spPr>
          <a:xfrm>
            <a:off x="5246952" y="3976068"/>
            <a:ext cx="133350" cy="137160"/>
          </a:xfrm>
          <a:prstGeom prst="ellipse">
            <a:avLst/>
          </a:prstGeom>
          <a:solidFill>
            <a:srgbClr val="FFFFFF"/>
          </a:solidFill>
          <a:ln/>
        </p:spPr>
      </p:sp>
      <p:sp>
        <p:nvSpPr>
          <p:cNvPr id="56" name="Text 54"/>
          <p:cNvSpPr/>
          <p:nvPr/>
        </p:nvSpPr>
        <p:spPr>
          <a:xfrm>
            <a:off x="5246952" y="3976068"/>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57" name="Shape 55"/>
          <p:cNvSpPr/>
          <p:nvPr/>
        </p:nvSpPr>
        <p:spPr>
          <a:xfrm>
            <a:off x="5446977" y="3976068"/>
            <a:ext cx="133350" cy="137160"/>
          </a:xfrm>
          <a:prstGeom prst="ellipse">
            <a:avLst/>
          </a:prstGeom>
          <a:solidFill>
            <a:srgbClr val="FFFFFF"/>
          </a:solidFill>
          <a:ln/>
        </p:spPr>
      </p:sp>
      <p:sp>
        <p:nvSpPr>
          <p:cNvPr id="58" name="Text 56"/>
          <p:cNvSpPr/>
          <p:nvPr/>
        </p:nvSpPr>
        <p:spPr>
          <a:xfrm>
            <a:off x="5446977" y="3976068"/>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59" name="Shape 57"/>
          <p:cNvSpPr/>
          <p:nvPr/>
        </p:nvSpPr>
        <p:spPr>
          <a:xfrm>
            <a:off x="5647002" y="3976068"/>
            <a:ext cx="133350" cy="137160"/>
          </a:xfrm>
          <a:prstGeom prst="ellipse">
            <a:avLst/>
          </a:prstGeom>
          <a:solidFill>
            <a:srgbClr val="FFFFFF"/>
          </a:solidFill>
          <a:ln/>
        </p:spPr>
      </p:sp>
      <p:sp>
        <p:nvSpPr>
          <p:cNvPr id="60" name="Text 58"/>
          <p:cNvSpPr/>
          <p:nvPr/>
        </p:nvSpPr>
        <p:spPr>
          <a:xfrm>
            <a:off x="5647002" y="3976068"/>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61" name="Shape 59"/>
          <p:cNvSpPr/>
          <p:nvPr/>
        </p:nvSpPr>
        <p:spPr>
          <a:xfrm>
            <a:off x="5847027" y="3976068"/>
            <a:ext cx="133350" cy="137160"/>
          </a:xfrm>
          <a:prstGeom prst="ellipse">
            <a:avLst/>
          </a:prstGeom>
          <a:solidFill>
            <a:srgbClr val="FFFFFF"/>
          </a:solidFill>
          <a:ln/>
        </p:spPr>
      </p:sp>
      <p:sp>
        <p:nvSpPr>
          <p:cNvPr id="62" name="Text 60"/>
          <p:cNvSpPr/>
          <p:nvPr/>
        </p:nvSpPr>
        <p:spPr>
          <a:xfrm>
            <a:off x="5847027" y="3976068"/>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63" name="Shape 61"/>
          <p:cNvSpPr/>
          <p:nvPr/>
        </p:nvSpPr>
        <p:spPr>
          <a:xfrm>
            <a:off x="4394500" y="3976068"/>
            <a:ext cx="133350" cy="137160"/>
          </a:xfrm>
          <a:prstGeom prst="ellipse">
            <a:avLst/>
          </a:prstGeom>
          <a:solidFill>
            <a:srgbClr val="FFFFFF"/>
          </a:solidFill>
          <a:ln/>
        </p:spPr>
      </p:sp>
      <p:sp>
        <p:nvSpPr>
          <p:cNvPr id="64" name="Text 62"/>
          <p:cNvSpPr/>
          <p:nvPr/>
        </p:nvSpPr>
        <p:spPr>
          <a:xfrm>
            <a:off x="4394500" y="3976068"/>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65" name="Shape 63"/>
          <p:cNvSpPr/>
          <p:nvPr/>
        </p:nvSpPr>
        <p:spPr>
          <a:xfrm>
            <a:off x="4594525" y="3976068"/>
            <a:ext cx="133350" cy="137160"/>
          </a:xfrm>
          <a:prstGeom prst="ellipse">
            <a:avLst/>
          </a:prstGeom>
          <a:solidFill>
            <a:srgbClr val="FFFFFF"/>
          </a:solidFill>
          <a:ln/>
        </p:spPr>
      </p:sp>
      <p:sp>
        <p:nvSpPr>
          <p:cNvPr id="66" name="Text 64"/>
          <p:cNvSpPr/>
          <p:nvPr/>
        </p:nvSpPr>
        <p:spPr>
          <a:xfrm>
            <a:off x="4594525" y="3976068"/>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67" name="Shape 65"/>
          <p:cNvSpPr/>
          <p:nvPr/>
        </p:nvSpPr>
        <p:spPr>
          <a:xfrm>
            <a:off x="4794550" y="3976068"/>
            <a:ext cx="133350" cy="137160"/>
          </a:xfrm>
          <a:prstGeom prst="ellipse">
            <a:avLst/>
          </a:prstGeom>
          <a:solidFill>
            <a:srgbClr val="FFFFFF"/>
          </a:solidFill>
          <a:ln/>
        </p:spPr>
      </p:sp>
      <p:sp>
        <p:nvSpPr>
          <p:cNvPr id="68" name="Text 66"/>
          <p:cNvSpPr/>
          <p:nvPr/>
        </p:nvSpPr>
        <p:spPr>
          <a:xfrm>
            <a:off x="4794550" y="3976068"/>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69" name="Shape 67"/>
          <p:cNvSpPr/>
          <p:nvPr/>
        </p:nvSpPr>
        <p:spPr>
          <a:xfrm>
            <a:off x="4994575" y="3976068"/>
            <a:ext cx="133350" cy="137160"/>
          </a:xfrm>
          <a:prstGeom prst="ellipse">
            <a:avLst/>
          </a:prstGeom>
          <a:solidFill>
            <a:srgbClr val="FFFFFF"/>
          </a:solidFill>
          <a:ln/>
        </p:spPr>
      </p:sp>
      <p:sp>
        <p:nvSpPr>
          <p:cNvPr id="70" name="Text 68"/>
          <p:cNvSpPr/>
          <p:nvPr/>
        </p:nvSpPr>
        <p:spPr>
          <a:xfrm>
            <a:off x="4994575" y="3976068"/>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71" name="Shape 69"/>
          <p:cNvSpPr/>
          <p:nvPr/>
        </p:nvSpPr>
        <p:spPr>
          <a:xfrm>
            <a:off x="6962984" y="3976068"/>
            <a:ext cx="133350" cy="137160"/>
          </a:xfrm>
          <a:prstGeom prst="ellipse">
            <a:avLst/>
          </a:prstGeom>
          <a:solidFill>
            <a:srgbClr val="FFFFFF"/>
          </a:solidFill>
          <a:ln/>
        </p:spPr>
      </p:sp>
      <p:sp>
        <p:nvSpPr>
          <p:cNvPr id="72" name="Text 70"/>
          <p:cNvSpPr/>
          <p:nvPr/>
        </p:nvSpPr>
        <p:spPr>
          <a:xfrm>
            <a:off x="6962984" y="3976068"/>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73" name="Shape 71"/>
          <p:cNvSpPr/>
          <p:nvPr/>
        </p:nvSpPr>
        <p:spPr>
          <a:xfrm>
            <a:off x="7163009" y="3976068"/>
            <a:ext cx="133350" cy="137160"/>
          </a:xfrm>
          <a:prstGeom prst="ellipse">
            <a:avLst/>
          </a:prstGeom>
          <a:solidFill>
            <a:srgbClr val="FFFFFF"/>
          </a:solidFill>
          <a:ln/>
        </p:spPr>
      </p:sp>
      <p:sp>
        <p:nvSpPr>
          <p:cNvPr id="74" name="Text 72"/>
          <p:cNvSpPr/>
          <p:nvPr/>
        </p:nvSpPr>
        <p:spPr>
          <a:xfrm>
            <a:off x="7163009" y="3976068"/>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75" name="Shape 73"/>
          <p:cNvSpPr/>
          <p:nvPr/>
        </p:nvSpPr>
        <p:spPr>
          <a:xfrm>
            <a:off x="7363034" y="3976068"/>
            <a:ext cx="133350" cy="137160"/>
          </a:xfrm>
          <a:prstGeom prst="ellipse">
            <a:avLst/>
          </a:prstGeom>
          <a:solidFill>
            <a:srgbClr val="FFFFFF"/>
          </a:solidFill>
          <a:ln/>
        </p:spPr>
      </p:sp>
      <p:sp>
        <p:nvSpPr>
          <p:cNvPr id="76" name="Text 74"/>
          <p:cNvSpPr/>
          <p:nvPr/>
        </p:nvSpPr>
        <p:spPr>
          <a:xfrm>
            <a:off x="7363034" y="3976068"/>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77" name="Shape 75"/>
          <p:cNvSpPr/>
          <p:nvPr/>
        </p:nvSpPr>
        <p:spPr>
          <a:xfrm>
            <a:off x="7563059" y="3976068"/>
            <a:ext cx="133350" cy="137160"/>
          </a:xfrm>
          <a:prstGeom prst="ellipse">
            <a:avLst/>
          </a:prstGeom>
          <a:solidFill>
            <a:srgbClr val="FFFFFF"/>
          </a:solidFill>
          <a:ln/>
        </p:spPr>
      </p:sp>
      <p:sp>
        <p:nvSpPr>
          <p:cNvPr id="78" name="Text 76"/>
          <p:cNvSpPr/>
          <p:nvPr/>
        </p:nvSpPr>
        <p:spPr>
          <a:xfrm>
            <a:off x="7563059" y="3976068"/>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79" name="Shape 77"/>
          <p:cNvSpPr/>
          <p:nvPr/>
        </p:nvSpPr>
        <p:spPr>
          <a:xfrm>
            <a:off x="6110532" y="3976068"/>
            <a:ext cx="133350" cy="137160"/>
          </a:xfrm>
          <a:prstGeom prst="ellipse">
            <a:avLst/>
          </a:prstGeom>
          <a:solidFill>
            <a:srgbClr val="FFFFFF"/>
          </a:solidFill>
          <a:ln/>
        </p:spPr>
      </p:sp>
      <p:sp>
        <p:nvSpPr>
          <p:cNvPr id="80" name="Text 78"/>
          <p:cNvSpPr/>
          <p:nvPr/>
        </p:nvSpPr>
        <p:spPr>
          <a:xfrm>
            <a:off x="6110532" y="3976068"/>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81" name="Shape 79"/>
          <p:cNvSpPr/>
          <p:nvPr/>
        </p:nvSpPr>
        <p:spPr>
          <a:xfrm>
            <a:off x="6310557" y="3976068"/>
            <a:ext cx="133350" cy="137160"/>
          </a:xfrm>
          <a:prstGeom prst="ellipse">
            <a:avLst/>
          </a:prstGeom>
          <a:solidFill>
            <a:srgbClr val="FFFFFF"/>
          </a:solidFill>
          <a:ln/>
        </p:spPr>
      </p:sp>
      <p:sp>
        <p:nvSpPr>
          <p:cNvPr id="82" name="Text 80"/>
          <p:cNvSpPr/>
          <p:nvPr/>
        </p:nvSpPr>
        <p:spPr>
          <a:xfrm>
            <a:off x="6310557" y="3976068"/>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83" name="Shape 81"/>
          <p:cNvSpPr/>
          <p:nvPr/>
        </p:nvSpPr>
        <p:spPr>
          <a:xfrm>
            <a:off x="6510582" y="3976068"/>
            <a:ext cx="133350" cy="137160"/>
          </a:xfrm>
          <a:prstGeom prst="ellipse">
            <a:avLst/>
          </a:prstGeom>
          <a:solidFill>
            <a:srgbClr val="FFFFFF"/>
          </a:solidFill>
          <a:ln/>
        </p:spPr>
      </p:sp>
      <p:sp>
        <p:nvSpPr>
          <p:cNvPr id="84" name="Text 82"/>
          <p:cNvSpPr/>
          <p:nvPr/>
        </p:nvSpPr>
        <p:spPr>
          <a:xfrm>
            <a:off x="6510582" y="3976068"/>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85" name="Shape 83"/>
          <p:cNvSpPr/>
          <p:nvPr/>
        </p:nvSpPr>
        <p:spPr>
          <a:xfrm>
            <a:off x="6710607" y="3976068"/>
            <a:ext cx="133350" cy="137160"/>
          </a:xfrm>
          <a:prstGeom prst="ellipse">
            <a:avLst/>
          </a:prstGeom>
          <a:solidFill>
            <a:srgbClr val="FFFFFF"/>
          </a:solidFill>
          <a:ln/>
        </p:spPr>
      </p:sp>
      <p:sp>
        <p:nvSpPr>
          <p:cNvPr id="86" name="Text 84"/>
          <p:cNvSpPr/>
          <p:nvPr/>
        </p:nvSpPr>
        <p:spPr>
          <a:xfrm>
            <a:off x="6710607" y="3976068"/>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87" name="Shape 85"/>
          <p:cNvSpPr/>
          <p:nvPr/>
        </p:nvSpPr>
        <p:spPr>
          <a:xfrm>
            <a:off x="8615537" y="3981264"/>
            <a:ext cx="133350" cy="137160"/>
          </a:xfrm>
          <a:prstGeom prst="ellipse">
            <a:avLst/>
          </a:prstGeom>
          <a:solidFill>
            <a:srgbClr val="FFFFFF"/>
          </a:solidFill>
          <a:ln/>
        </p:spPr>
      </p:sp>
      <p:sp>
        <p:nvSpPr>
          <p:cNvPr id="88" name="Text 86"/>
          <p:cNvSpPr/>
          <p:nvPr/>
        </p:nvSpPr>
        <p:spPr>
          <a:xfrm>
            <a:off x="8615537" y="3981264"/>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89" name="Shape 87"/>
          <p:cNvSpPr/>
          <p:nvPr/>
        </p:nvSpPr>
        <p:spPr>
          <a:xfrm>
            <a:off x="8815562" y="3981264"/>
            <a:ext cx="133350" cy="137160"/>
          </a:xfrm>
          <a:prstGeom prst="ellipse">
            <a:avLst/>
          </a:prstGeom>
          <a:solidFill>
            <a:srgbClr val="FFFFFF"/>
          </a:solidFill>
          <a:ln/>
        </p:spPr>
      </p:sp>
      <p:sp>
        <p:nvSpPr>
          <p:cNvPr id="90" name="Text 88"/>
          <p:cNvSpPr/>
          <p:nvPr/>
        </p:nvSpPr>
        <p:spPr>
          <a:xfrm>
            <a:off x="8815562" y="3981264"/>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91" name="Shape 89"/>
          <p:cNvSpPr/>
          <p:nvPr/>
        </p:nvSpPr>
        <p:spPr>
          <a:xfrm>
            <a:off x="9015587" y="3981264"/>
            <a:ext cx="133350" cy="137160"/>
          </a:xfrm>
          <a:prstGeom prst="ellipse">
            <a:avLst/>
          </a:prstGeom>
          <a:solidFill>
            <a:srgbClr val="FFFFFF"/>
          </a:solidFill>
          <a:ln/>
        </p:spPr>
      </p:sp>
      <p:sp>
        <p:nvSpPr>
          <p:cNvPr id="92" name="Text 90"/>
          <p:cNvSpPr/>
          <p:nvPr/>
        </p:nvSpPr>
        <p:spPr>
          <a:xfrm>
            <a:off x="9015587" y="3981264"/>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93" name="Shape 91"/>
          <p:cNvSpPr/>
          <p:nvPr/>
        </p:nvSpPr>
        <p:spPr>
          <a:xfrm>
            <a:off x="9215612" y="3981264"/>
            <a:ext cx="133350" cy="137160"/>
          </a:xfrm>
          <a:prstGeom prst="ellipse">
            <a:avLst/>
          </a:prstGeom>
          <a:solidFill>
            <a:srgbClr val="FFFFFF"/>
          </a:solidFill>
          <a:ln/>
        </p:spPr>
      </p:sp>
      <p:sp>
        <p:nvSpPr>
          <p:cNvPr id="94" name="Text 92"/>
          <p:cNvSpPr/>
          <p:nvPr/>
        </p:nvSpPr>
        <p:spPr>
          <a:xfrm>
            <a:off x="9215612" y="3981264"/>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95" name="Shape 93"/>
          <p:cNvSpPr/>
          <p:nvPr/>
        </p:nvSpPr>
        <p:spPr>
          <a:xfrm>
            <a:off x="7763085" y="3981264"/>
            <a:ext cx="133350" cy="137160"/>
          </a:xfrm>
          <a:prstGeom prst="ellipse">
            <a:avLst/>
          </a:prstGeom>
          <a:solidFill>
            <a:srgbClr val="FFFFFF"/>
          </a:solidFill>
          <a:ln/>
        </p:spPr>
      </p:sp>
      <p:sp>
        <p:nvSpPr>
          <p:cNvPr id="96" name="Text 94"/>
          <p:cNvSpPr/>
          <p:nvPr/>
        </p:nvSpPr>
        <p:spPr>
          <a:xfrm>
            <a:off x="7763085" y="3981264"/>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97" name="Shape 95"/>
          <p:cNvSpPr/>
          <p:nvPr/>
        </p:nvSpPr>
        <p:spPr>
          <a:xfrm>
            <a:off x="7963110" y="3981264"/>
            <a:ext cx="133350" cy="137160"/>
          </a:xfrm>
          <a:prstGeom prst="ellipse">
            <a:avLst/>
          </a:prstGeom>
          <a:solidFill>
            <a:srgbClr val="FFFFFF"/>
          </a:solidFill>
          <a:ln/>
        </p:spPr>
      </p:sp>
      <p:sp>
        <p:nvSpPr>
          <p:cNvPr id="98" name="Text 96"/>
          <p:cNvSpPr/>
          <p:nvPr/>
        </p:nvSpPr>
        <p:spPr>
          <a:xfrm>
            <a:off x="7963110" y="3981264"/>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99" name="Shape 97"/>
          <p:cNvSpPr/>
          <p:nvPr/>
        </p:nvSpPr>
        <p:spPr>
          <a:xfrm>
            <a:off x="8163135" y="3981264"/>
            <a:ext cx="133350" cy="137160"/>
          </a:xfrm>
          <a:prstGeom prst="ellipse">
            <a:avLst/>
          </a:prstGeom>
          <a:solidFill>
            <a:srgbClr val="FFFFFF"/>
          </a:solidFill>
          <a:ln/>
        </p:spPr>
      </p:sp>
      <p:sp>
        <p:nvSpPr>
          <p:cNvPr id="100" name="Text 98"/>
          <p:cNvSpPr/>
          <p:nvPr/>
        </p:nvSpPr>
        <p:spPr>
          <a:xfrm>
            <a:off x="8163135" y="3981264"/>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01" name="Shape 99"/>
          <p:cNvSpPr/>
          <p:nvPr/>
        </p:nvSpPr>
        <p:spPr>
          <a:xfrm>
            <a:off x="8363160" y="3981264"/>
            <a:ext cx="133350" cy="137160"/>
          </a:xfrm>
          <a:prstGeom prst="ellipse">
            <a:avLst/>
          </a:prstGeom>
          <a:solidFill>
            <a:srgbClr val="FFFFFF"/>
          </a:solidFill>
          <a:ln/>
        </p:spPr>
      </p:sp>
      <p:sp>
        <p:nvSpPr>
          <p:cNvPr id="102" name="Text 100"/>
          <p:cNvSpPr/>
          <p:nvPr/>
        </p:nvSpPr>
        <p:spPr>
          <a:xfrm>
            <a:off x="8363160" y="3981264"/>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03" name="Shape 101"/>
          <p:cNvSpPr/>
          <p:nvPr/>
        </p:nvSpPr>
        <p:spPr>
          <a:xfrm>
            <a:off x="10331569" y="3981264"/>
            <a:ext cx="133350" cy="137160"/>
          </a:xfrm>
          <a:prstGeom prst="ellipse">
            <a:avLst/>
          </a:prstGeom>
          <a:solidFill>
            <a:srgbClr val="FFFFFF"/>
          </a:solidFill>
          <a:ln/>
        </p:spPr>
      </p:sp>
      <p:sp>
        <p:nvSpPr>
          <p:cNvPr id="104" name="Text 102"/>
          <p:cNvSpPr/>
          <p:nvPr/>
        </p:nvSpPr>
        <p:spPr>
          <a:xfrm>
            <a:off x="10331569" y="3981264"/>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05" name="Shape 103"/>
          <p:cNvSpPr/>
          <p:nvPr/>
        </p:nvSpPr>
        <p:spPr>
          <a:xfrm>
            <a:off x="10531594" y="3981264"/>
            <a:ext cx="133350" cy="137160"/>
          </a:xfrm>
          <a:prstGeom prst="ellipse">
            <a:avLst/>
          </a:prstGeom>
          <a:solidFill>
            <a:srgbClr val="FFFFFF"/>
          </a:solidFill>
          <a:ln/>
        </p:spPr>
      </p:sp>
      <p:sp>
        <p:nvSpPr>
          <p:cNvPr id="106" name="Text 104"/>
          <p:cNvSpPr/>
          <p:nvPr/>
        </p:nvSpPr>
        <p:spPr>
          <a:xfrm>
            <a:off x="10531594" y="3981264"/>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07" name="Shape 105"/>
          <p:cNvSpPr/>
          <p:nvPr/>
        </p:nvSpPr>
        <p:spPr>
          <a:xfrm>
            <a:off x="10731619" y="3981264"/>
            <a:ext cx="133350" cy="137160"/>
          </a:xfrm>
          <a:prstGeom prst="ellipse">
            <a:avLst/>
          </a:prstGeom>
          <a:solidFill>
            <a:srgbClr val="FFFFFF"/>
          </a:solidFill>
          <a:ln/>
        </p:spPr>
      </p:sp>
      <p:sp>
        <p:nvSpPr>
          <p:cNvPr id="108" name="Text 106"/>
          <p:cNvSpPr/>
          <p:nvPr/>
        </p:nvSpPr>
        <p:spPr>
          <a:xfrm>
            <a:off x="10731619" y="3981264"/>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09" name="Shape 107"/>
          <p:cNvSpPr/>
          <p:nvPr/>
        </p:nvSpPr>
        <p:spPr>
          <a:xfrm>
            <a:off x="10931644" y="3981264"/>
            <a:ext cx="133350" cy="137160"/>
          </a:xfrm>
          <a:prstGeom prst="ellipse">
            <a:avLst/>
          </a:prstGeom>
          <a:solidFill>
            <a:srgbClr val="FFFFFF"/>
          </a:solidFill>
          <a:ln/>
        </p:spPr>
      </p:sp>
      <p:sp>
        <p:nvSpPr>
          <p:cNvPr id="110" name="Text 108"/>
          <p:cNvSpPr/>
          <p:nvPr/>
        </p:nvSpPr>
        <p:spPr>
          <a:xfrm>
            <a:off x="10931644" y="3981264"/>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11" name="Shape 109"/>
          <p:cNvSpPr/>
          <p:nvPr/>
        </p:nvSpPr>
        <p:spPr>
          <a:xfrm>
            <a:off x="9479117" y="3981264"/>
            <a:ext cx="133350" cy="137160"/>
          </a:xfrm>
          <a:prstGeom prst="ellipse">
            <a:avLst/>
          </a:prstGeom>
          <a:solidFill>
            <a:srgbClr val="FFFFFF"/>
          </a:solidFill>
          <a:ln/>
        </p:spPr>
      </p:sp>
      <p:sp>
        <p:nvSpPr>
          <p:cNvPr id="112" name="Text 110"/>
          <p:cNvSpPr/>
          <p:nvPr/>
        </p:nvSpPr>
        <p:spPr>
          <a:xfrm>
            <a:off x="9479117" y="3981264"/>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13" name="Shape 111"/>
          <p:cNvSpPr/>
          <p:nvPr/>
        </p:nvSpPr>
        <p:spPr>
          <a:xfrm>
            <a:off x="9679142" y="3981264"/>
            <a:ext cx="133350" cy="137160"/>
          </a:xfrm>
          <a:prstGeom prst="ellipse">
            <a:avLst/>
          </a:prstGeom>
          <a:solidFill>
            <a:srgbClr val="FFFFFF"/>
          </a:solidFill>
          <a:ln/>
        </p:spPr>
      </p:sp>
      <p:sp>
        <p:nvSpPr>
          <p:cNvPr id="114" name="Text 112"/>
          <p:cNvSpPr/>
          <p:nvPr/>
        </p:nvSpPr>
        <p:spPr>
          <a:xfrm>
            <a:off x="9679142" y="3981264"/>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15" name="Shape 113"/>
          <p:cNvSpPr/>
          <p:nvPr/>
        </p:nvSpPr>
        <p:spPr>
          <a:xfrm>
            <a:off x="9879167" y="3981264"/>
            <a:ext cx="133350" cy="137160"/>
          </a:xfrm>
          <a:prstGeom prst="ellipse">
            <a:avLst/>
          </a:prstGeom>
          <a:solidFill>
            <a:srgbClr val="FFFFFF"/>
          </a:solidFill>
          <a:ln/>
        </p:spPr>
      </p:sp>
      <p:sp>
        <p:nvSpPr>
          <p:cNvPr id="116" name="Text 114"/>
          <p:cNvSpPr/>
          <p:nvPr/>
        </p:nvSpPr>
        <p:spPr>
          <a:xfrm>
            <a:off x="9879167" y="3981264"/>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17" name="Shape 115"/>
          <p:cNvSpPr/>
          <p:nvPr/>
        </p:nvSpPr>
        <p:spPr>
          <a:xfrm>
            <a:off x="10079192" y="3981264"/>
            <a:ext cx="133350" cy="137160"/>
          </a:xfrm>
          <a:prstGeom prst="ellipse">
            <a:avLst/>
          </a:prstGeom>
          <a:solidFill>
            <a:srgbClr val="FFFFFF"/>
          </a:solidFill>
          <a:ln/>
        </p:spPr>
      </p:sp>
      <p:sp>
        <p:nvSpPr>
          <p:cNvPr id="118" name="Text 116"/>
          <p:cNvSpPr/>
          <p:nvPr/>
        </p:nvSpPr>
        <p:spPr>
          <a:xfrm>
            <a:off x="10079192" y="3981264"/>
            <a:ext cx="133350" cy="137160"/>
          </a:xfrm>
          <a:prstGeom prst="rect">
            <a:avLst/>
          </a:prstGeom>
          <a:noFill/>
          <a:ln/>
        </p:spPr>
        <p:txBody>
          <a:bodyPr wrap="square" lIns="45720" tIns="91440" rIns="91440" bIns="45720" rtlCol="0" anchor="ctr"/>
          <a:lstStyle/>
          <a:p>
            <a:pPr>
              <a:lnSpc>
                <a:spcPct val="100000"/>
              </a:lnSpc>
            </a:pPr>
            <a:endParaRPr lang="en-US" sz="1600" dirty="0"/>
          </a:p>
        </p:txBody>
      </p:sp>
      <p:pic>
        <p:nvPicPr>
          <p:cNvPr id="119" name="Image 0" descr="https://kimi-img.moonshot.cn/pub/slides/slides_tmpl/image/25-08-27-20:04:41-d2nf8m98bjvh7rlj0ajg.jpeg"/>
          <p:cNvPicPr>
            <a:picLocks noChangeAspect="1"/>
          </p:cNvPicPr>
          <p:nvPr/>
        </p:nvPicPr>
        <p:blipFill>
          <a:blip r:embed="rId3"/>
          <a:stretch>
            <a:fillRect/>
          </a:stretch>
        </p:blipFill>
        <p:spPr>
          <a:xfrm>
            <a:off x="6096000" y="-490949"/>
            <a:ext cx="5145200" cy="4421711"/>
          </a:xfrm>
          <a:prstGeom prst="rect">
            <a:avLst/>
          </a:prstGeom>
        </p:spPr>
      </p:pic>
      <p:pic>
        <p:nvPicPr>
          <p:cNvPr id="120" name="Image 1" descr="https://kimi-img.moonshot.cn/pub/slides/slides_tmpl/image/25-08-27-20:04:41-d2nf8m98bjvh7rlj0akg.jpeg"/>
          <p:cNvPicPr>
            <a:picLocks noChangeAspect="1"/>
          </p:cNvPicPr>
          <p:nvPr/>
        </p:nvPicPr>
        <p:blipFill>
          <a:blip r:embed="rId4"/>
          <a:stretch>
            <a:fillRect/>
          </a:stretch>
        </p:blipFill>
        <p:spPr>
          <a:xfrm>
            <a:off x="816707" y="1848849"/>
            <a:ext cx="4769518" cy="2081664"/>
          </a:xfrm>
          <a:prstGeom prst="rect">
            <a:avLst/>
          </a:prstGeom>
        </p:spPr>
      </p:pic>
      <p:sp>
        <p:nvSpPr>
          <p:cNvPr id="121" name="Shape 117"/>
          <p:cNvSpPr/>
          <p:nvPr/>
        </p:nvSpPr>
        <p:spPr>
          <a:xfrm>
            <a:off x="436451" y="5540041"/>
            <a:ext cx="228803" cy="212992"/>
          </a:xfrm>
          <a:prstGeom prst="ellipse">
            <a:avLst/>
          </a:prstGeom>
          <a:solidFill>
            <a:srgbClr val="000000">
              <a:alpha val="0"/>
            </a:srgbClr>
          </a:solidFill>
          <a:ln w="41275">
            <a:solidFill>
              <a:srgbClr val="FFFFFF"/>
            </a:solidFill>
            <a:prstDash val="solid"/>
          </a:ln>
        </p:spPr>
      </p:sp>
      <p:sp>
        <p:nvSpPr>
          <p:cNvPr id="122" name="Text 118"/>
          <p:cNvSpPr/>
          <p:nvPr/>
        </p:nvSpPr>
        <p:spPr>
          <a:xfrm>
            <a:off x="436451" y="5540041"/>
            <a:ext cx="228803" cy="212992"/>
          </a:xfrm>
          <a:prstGeom prst="rect">
            <a:avLst/>
          </a:prstGeom>
          <a:noFill/>
          <a:ln/>
        </p:spPr>
        <p:txBody>
          <a:bodyPr wrap="square" lIns="45720" tIns="91440" rIns="91440" bIns="45720" rtlCol="0" anchor="ctr"/>
          <a:lstStyle/>
          <a:p>
            <a:pPr>
              <a:lnSpc>
                <a:spcPct val="100000"/>
              </a:lnSpc>
            </a:pPr>
            <a:endParaRPr lang="en-US" sz="1600" dirty="0"/>
          </a:p>
        </p:txBody>
      </p:sp>
      <p:sp>
        <p:nvSpPr>
          <p:cNvPr id="123" name="Shape 119"/>
          <p:cNvSpPr/>
          <p:nvPr/>
        </p:nvSpPr>
        <p:spPr>
          <a:xfrm>
            <a:off x="512850" y="5580579"/>
            <a:ext cx="137562" cy="131914"/>
          </a:xfrm>
          <a:prstGeom prst="ellipse">
            <a:avLst/>
          </a:prstGeom>
          <a:solidFill>
            <a:srgbClr val="C1CEF6"/>
          </a:solidFill>
          <a:ln/>
        </p:spPr>
      </p:sp>
      <p:sp>
        <p:nvSpPr>
          <p:cNvPr id="124" name="Text 120"/>
          <p:cNvSpPr/>
          <p:nvPr/>
        </p:nvSpPr>
        <p:spPr>
          <a:xfrm>
            <a:off x="512850" y="5580579"/>
            <a:ext cx="137562" cy="131914"/>
          </a:xfrm>
          <a:prstGeom prst="rect">
            <a:avLst/>
          </a:prstGeom>
          <a:noFill/>
          <a:ln/>
        </p:spPr>
        <p:txBody>
          <a:bodyPr wrap="square" lIns="45720" tIns="91440" rIns="91440" bIns="45720" rtlCol="0" anchor="ctr"/>
          <a:lstStyle/>
          <a:p>
            <a:pPr>
              <a:lnSpc>
                <a:spcPct val="100000"/>
              </a:lnSpc>
            </a:pPr>
            <a:endParaRPr lang="en-US" sz="1600" dirty="0"/>
          </a:p>
        </p:txBody>
      </p:sp>
      <p:sp>
        <p:nvSpPr>
          <p:cNvPr id="125" name="Text 121"/>
          <p:cNvSpPr/>
          <p:nvPr/>
        </p:nvSpPr>
        <p:spPr>
          <a:xfrm>
            <a:off x="749935" y="4203065"/>
            <a:ext cx="9714865" cy="284559"/>
          </a:xfrm>
          <a:prstGeom prst="rect">
            <a:avLst/>
          </a:prstGeom>
          <a:noFill/>
          <a:ln/>
        </p:spPr>
        <p:txBody>
          <a:bodyPr wrap="square" lIns="91440" tIns="45720" rIns="91440" bIns="45720" rtlCol="0" anchor="ctr">
            <a:spAutoFit/>
          </a:bodyPr>
          <a:lstStyle/>
          <a:p>
            <a:pPr algn="just">
              <a:lnSpc>
                <a:spcPct val="100000"/>
              </a:lnSpc>
            </a:pPr>
            <a:r>
              <a:rPr lang="en-US" sz="1800" dirty="0">
                <a:solidFill>
                  <a:srgbClr val="606C9A"/>
                </a:solidFill>
                <a:latin typeface="MiSans" pitchFamily="34" charset="0"/>
                <a:ea typeface="MiSans" pitchFamily="34" charset="-122"/>
                <a:cs typeface="MiSans" pitchFamily="34" charset="-120"/>
              </a:rPr>
              <a:t>Django’s Built-in Authentication Views</a:t>
            </a:r>
            <a:endParaRPr lang="en-US" sz="1600" dirty="0"/>
          </a:p>
        </p:txBody>
      </p:sp>
      <p:sp>
        <p:nvSpPr>
          <p:cNvPr id="126" name="Text 122"/>
          <p:cNvSpPr/>
          <p:nvPr/>
        </p:nvSpPr>
        <p:spPr>
          <a:xfrm>
            <a:off x="817245" y="4526280"/>
            <a:ext cx="11090910" cy="845185"/>
          </a:xfrm>
          <a:prstGeom prst="rect">
            <a:avLst/>
          </a:prstGeom>
          <a:noFill/>
          <a:ln/>
        </p:spPr>
        <p:txBody>
          <a:bodyPr wrap="square" lIns="91440" tIns="45720" rIns="91440" bIns="45720" rtlCol="0" anchor="t"/>
          <a:lstStyle/>
          <a:p>
            <a:pPr>
              <a:lnSpc>
                <a:spcPct val="100000"/>
              </a:lnSpc>
            </a:pPr>
            <a:r>
              <a:rPr lang="en-US" sz="1600" dirty="0">
                <a:solidFill>
                  <a:srgbClr val="606C9A"/>
                </a:solidFill>
                <a:latin typeface="MiSans" pitchFamily="34" charset="0"/>
                <a:ea typeface="MiSans" pitchFamily="34" charset="-122"/>
                <a:cs typeface="MiSans" pitchFamily="34" charset="-120"/>
              </a:rPr>
              <a:t>Django provides robust built-in views for authentication. These include LoginView for handling user logins, LogoutView for logging users out, PasswordChangeView for changing passwords while logged in, and PasswordResetView for resetting passwords via email. These views are designed to be highly customizable and secure, ensuring that developers can implement authentication flows with minimal effort.</a:t>
            </a:r>
            <a:endParaRPr lang="en-US" sz="1600" dirty="0"/>
          </a:p>
        </p:txBody>
      </p:sp>
      <p:sp>
        <p:nvSpPr>
          <p:cNvPr id="127" name="Text 123"/>
          <p:cNvSpPr/>
          <p:nvPr/>
        </p:nvSpPr>
        <p:spPr>
          <a:xfrm>
            <a:off x="736600" y="5539740"/>
            <a:ext cx="9714865" cy="539750"/>
          </a:xfrm>
          <a:prstGeom prst="rect">
            <a:avLst/>
          </a:prstGeom>
          <a:noFill/>
          <a:ln/>
        </p:spPr>
        <p:txBody>
          <a:bodyPr wrap="square" lIns="91440" tIns="45720" rIns="91440" bIns="45720" rtlCol="0" anchor="ctr"/>
          <a:lstStyle/>
          <a:p>
            <a:pPr algn="just">
              <a:lnSpc>
                <a:spcPct val="100000"/>
              </a:lnSpc>
            </a:pPr>
            <a:r>
              <a:rPr lang="en-US" sz="1800" dirty="0">
                <a:solidFill>
                  <a:srgbClr val="606C9A"/>
                </a:solidFill>
                <a:latin typeface="MiSans" pitchFamily="34" charset="0"/>
                <a:ea typeface="MiSans" pitchFamily="34" charset="-122"/>
                <a:cs typeface="MiSans" pitchFamily="34" charset="-120"/>
              </a:rPr>
              <a:t>Example of URL Mapping</a:t>
            </a:r>
            <a:endParaRPr lang="en-US" sz="1600" dirty="0"/>
          </a:p>
        </p:txBody>
      </p:sp>
      <p:sp>
        <p:nvSpPr>
          <p:cNvPr id="128" name="Text 124"/>
          <p:cNvSpPr/>
          <p:nvPr/>
        </p:nvSpPr>
        <p:spPr>
          <a:xfrm>
            <a:off x="829310" y="5834380"/>
            <a:ext cx="11090275" cy="787400"/>
          </a:xfrm>
          <a:prstGeom prst="rect">
            <a:avLst/>
          </a:prstGeom>
          <a:noFill/>
          <a:ln/>
        </p:spPr>
        <p:txBody>
          <a:bodyPr wrap="square" lIns="91440" tIns="45720" rIns="91440" bIns="45720" rtlCol="0" anchor="t">
            <a:spAutoFit/>
          </a:bodyPr>
          <a:lstStyle/>
          <a:p>
            <a:pPr>
              <a:lnSpc>
                <a:spcPct val="100000"/>
              </a:lnSpc>
            </a:pPr>
            <a:r>
              <a:rPr lang="en-US" sz="1600" dirty="0">
                <a:solidFill>
                  <a:srgbClr val="606C9A"/>
                </a:solidFill>
                <a:latin typeface="MiSans" pitchFamily="34" charset="0"/>
                <a:ea typeface="MiSans" pitchFamily="34" charset="-122"/>
                <a:cs typeface="MiSans" pitchFamily="34" charset="-120"/>
              </a:rPr>
              <a:t>To integrate these views into your application, you can map them in your URL configuration. For example, you can use the LoginView with a custom template by specifying the template_name parameter. This allows you to maintain a consistent look and feel across your application while leveraging Django’s secure authentication mechanisms.</a:t>
            </a:r>
            <a:endParaRPr lang="en-US" sz="1600" dirty="0"/>
          </a:p>
        </p:txBody>
      </p:sp>
    </p:spTree>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name="Slide 5">
    <p:bg>
      <p:bgPr>
        <a:gradFill flip="none" rotWithShape="0">
          <a:gsLst>
            <a:gs pos="0">
              <a:srgbClr val="FFF2C6"/>
            </a:gs>
            <a:gs pos="66000">
              <a:srgbClr val="D8E1FD"/>
            </a:gs>
            <a:gs pos="92000">
              <a:srgbClr val="C7D5FC"/>
            </a:gs>
            <a:gs pos="100000">
              <a:srgbClr val="A1D9F1"/>
            </a:gs>
          </a:gsLst>
          <a:lin ang="0" scaled="1"/>
        </a:gradFill>
        <a:effectLst/>
      </p:bgPr>
    </p:bg>
    <p:spTree>
      <p:nvGrpSpPr>
        <p:cNvPr id="1" name=""/>
        <p:cNvGrpSpPr/>
        <p:nvPr/>
      </p:nvGrpSpPr>
      <p:grpSpPr>
        <a:xfrm>
          <a:off x="0" y="0"/>
          <a:ext cx="0" cy="0"/>
          <a:chOff x="0" y="0"/>
          <a:chExt cx="0" cy="0"/>
        </a:xfrm>
      </p:grpSpPr>
      <p:sp>
        <p:nvSpPr>
          <p:cNvPr id="2" name="Shape 0"/>
          <p:cNvSpPr/>
          <p:nvPr/>
        </p:nvSpPr>
        <p:spPr>
          <a:xfrm>
            <a:off x="596084" y="354792"/>
            <a:ext cx="133350" cy="137160"/>
          </a:xfrm>
          <a:prstGeom prst="ellipse">
            <a:avLst/>
          </a:prstGeom>
          <a:solidFill>
            <a:srgbClr val="FFFFFF"/>
          </a:solidFill>
          <a:ln/>
        </p:spPr>
      </p:sp>
      <p:sp>
        <p:nvSpPr>
          <p:cNvPr id="3" name="Text 1"/>
          <p:cNvSpPr/>
          <p:nvPr/>
        </p:nvSpPr>
        <p:spPr>
          <a:xfrm>
            <a:off x="596084" y="354792"/>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4" name="Shape 2"/>
          <p:cNvSpPr/>
          <p:nvPr/>
        </p:nvSpPr>
        <p:spPr>
          <a:xfrm>
            <a:off x="796109" y="354792"/>
            <a:ext cx="133350" cy="137160"/>
          </a:xfrm>
          <a:prstGeom prst="ellipse">
            <a:avLst/>
          </a:prstGeom>
          <a:solidFill>
            <a:srgbClr val="FFFFFF"/>
          </a:solidFill>
          <a:ln/>
        </p:spPr>
      </p:sp>
      <p:sp>
        <p:nvSpPr>
          <p:cNvPr id="5" name="Text 3"/>
          <p:cNvSpPr/>
          <p:nvPr/>
        </p:nvSpPr>
        <p:spPr>
          <a:xfrm>
            <a:off x="796109" y="354792"/>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6" name="Shape 4"/>
          <p:cNvSpPr/>
          <p:nvPr/>
        </p:nvSpPr>
        <p:spPr>
          <a:xfrm>
            <a:off x="996134" y="354792"/>
            <a:ext cx="133350" cy="137160"/>
          </a:xfrm>
          <a:prstGeom prst="ellipse">
            <a:avLst/>
          </a:prstGeom>
          <a:solidFill>
            <a:srgbClr val="FFFFFF"/>
          </a:solidFill>
          <a:ln/>
        </p:spPr>
      </p:sp>
      <p:sp>
        <p:nvSpPr>
          <p:cNvPr id="7" name="Text 5"/>
          <p:cNvSpPr/>
          <p:nvPr/>
        </p:nvSpPr>
        <p:spPr>
          <a:xfrm>
            <a:off x="996134" y="354792"/>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8" name="Shape 6"/>
          <p:cNvSpPr/>
          <p:nvPr/>
        </p:nvSpPr>
        <p:spPr>
          <a:xfrm>
            <a:off x="1196159" y="354792"/>
            <a:ext cx="133350" cy="137160"/>
          </a:xfrm>
          <a:prstGeom prst="ellipse">
            <a:avLst/>
          </a:prstGeom>
          <a:solidFill>
            <a:srgbClr val="FFFFFF"/>
          </a:solidFill>
          <a:ln/>
        </p:spPr>
      </p:sp>
      <p:sp>
        <p:nvSpPr>
          <p:cNvPr id="9" name="Text 7"/>
          <p:cNvSpPr/>
          <p:nvPr/>
        </p:nvSpPr>
        <p:spPr>
          <a:xfrm>
            <a:off x="1196159" y="354792"/>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0" name="Shape 8"/>
          <p:cNvSpPr/>
          <p:nvPr/>
        </p:nvSpPr>
        <p:spPr>
          <a:xfrm>
            <a:off x="392721" y="1095316"/>
            <a:ext cx="133350" cy="137160"/>
          </a:xfrm>
          <a:prstGeom prst="ellipse">
            <a:avLst/>
          </a:prstGeom>
          <a:solidFill>
            <a:srgbClr val="FFFFFF"/>
          </a:solidFill>
          <a:ln/>
        </p:spPr>
      </p:sp>
      <p:sp>
        <p:nvSpPr>
          <p:cNvPr id="11" name="Text 9"/>
          <p:cNvSpPr/>
          <p:nvPr/>
        </p:nvSpPr>
        <p:spPr>
          <a:xfrm>
            <a:off x="392721" y="1095316"/>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2" name="Shape 10"/>
          <p:cNvSpPr/>
          <p:nvPr/>
        </p:nvSpPr>
        <p:spPr>
          <a:xfrm>
            <a:off x="392722" y="895290"/>
            <a:ext cx="133350" cy="137160"/>
          </a:xfrm>
          <a:prstGeom prst="ellipse">
            <a:avLst/>
          </a:prstGeom>
          <a:solidFill>
            <a:srgbClr val="FFFFFF"/>
          </a:solidFill>
          <a:ln/>
        </p:spPr>
      </p:sp>
      <p:sp>
        <p:nvSpPr>
          <p:cNvPr id="13" name="Text 11"/>
          <p:cNvSpPr/>
          <p:nvPr/>
        </p:nvSpPr>
        <p:spPr>
          <a:xfrm>
            <a:off x="392722" y="895290"/>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4" name="Shape 12"/>
          <p:cNvSpPr/>
          <p:nvPr/>
        </p:nvSpPr>
        <p:spPr>
          <a:xfrm>
            <a:off x="392722" y="695265"/>
            <a:ext cx="133350" cy="137160"/>
          </a:xfrm>
          <a:prstGeom prst="ellipse">
            <a:avLst/>
          </a:prstGeom>
          <a:solidFill>
            <a:srgbClr val="FFFFFF"/>
          </a:solidFill>
          <a:ln/>
        </p:spPr>
      </p:sp>
      <p:sp>
        <p:nvSpPr>
          <p:cNvPr id="15" name="Text 13"/>
          <p:cNvSpPr/>
          <p:nvPr/>
        </p:nvSpPr>
        <p:spPr>
          <a:xfrm>
            <a:off x="392722" y="695265"/>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6" name="Shape 14"/>
          <p:cNvSpPr/>
          <p:nvPr/>
        </p:nvSpPr>
        <p:spPr>
          <a:xfrm>
            <a:off x="392722" y="495241"/>
            <a:ext cx="133350" cy="137160"/>
          </a:xfrm>
          <a:prstGeom prst="ellipse">
            <a:avLst/>
          </a:prstGeom>
          <a:solidFill>
            <a:srgbClr val="FFFFFF"/>
          </a:solidFill>
          <a:ln/>
        </p:spPr>
      </p:sp>
      <p:sp>
        <p:nvSpPr>
          <p:cNvPr id="17" name="Text 15"/>
          <p:cNvSpPr/>
          <p:nvPr/>
        </p:nvSpPr>
        <p:spPr>
          <a:xfrm>
            <a:off x="392722" y="495241"/>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8" name="Text 16"/>
          <p:cNvSpPr/>
          <p:nvPr/>
        </p:nvSpPr>
        <p:spPr>
          <a:xfrm>
            <a:off x="662940" y="549275"/>
            <a:ext cx="11036300" cy="1504950"/>
          </a:xfrm>
          <a:prstGeom prst="rect">
            <a:avLst/>
          </a:prstGeom>
          <a:noFill/>
          <a:ln/>
        </p:spPr>
        <p:txBody>
          <a:bodyPr wrap="square" lIns="91440" tIns="45720" rIns="91440" bIns="45720" rtlCol="0" anchor="t"/>
          <a:lstStyle/>
          <a:p>
            <a:pPr algn="just">
              <a:lnSpc>
                <a:spcPct val="100000"/>
              </a:lnSpc>
            </a:pPr>
            <a:r>
              <a:rPr lang="en-US" sz="3200" dirty="0">
                <a:solidFill>
                  <a:srgbClr val="606C9A"/>
                </a:solidFill>
                <a:latin typeface="MiSans" pitchFamily="34" charset="0"/>
                <a:ea typeface="MiSans" pitchFamily="34" charset="-122"/>
                <a:cs typeface="MiSans" pitchFamily="34" charset="-120"/>
              </a:rPr>
              <a:t>Login &amp; Logout Templates</a:t>
            </a:r>
            <a:endParaRPr lang="en-US" sz="1600" dirty="0"/>
          </a:p>
        </p:txBody>
      </p:sp>
      <p:sp>
        <p:nvSpPr>
          <p:cNvPr id="19" name="Shape 17"/>
          <p:cNvSpPr/>
          <p:nvPr/>
        </p:nvSpPr>
        <p:spPr>
          <a:xfrm>
            <a:off x="426539" y="1356546"/>
            <a:ext cx="273761" cy="268403"/>
          </a:xfrm>
          <a:prstGeom prst="ellipse">
            <a:avLst/>
          </a:prstGeom>
          <a:solidFill>
            <a:srgbClr val="000000">
              <a:alpha val="0"/>
            </a:srgbClr>
          </a:solidFill>
          <a:ln w="41275">
            <a:solidFill>
              <a:srgbClr val="FFFFFF"/>
            </a:solidFill>
            <a:prstDash val="solid"/>
          </a:ln>
        </p:spPr>
      </p:sp>
      <p:sp>
        <p:nvSpPr>
          <p:cNvPr id="20" name="Text 18"/>
          <p:cNvSpPr/>
          <p:nvPr/>
        </p:nvSpPr>
        <p:spPr>
          <a:xfrm>
            <a:off x="426539" y="1356546"/>
            <a:ext cx="273761" cy="268403"/>
          </a:xfrm>
          <a:prstGeom prst="rect">
            <a:avLst/>
          </a:prstGeom>
          <a:noFill/>
          <a:ln/>
        </p:spPr>
        <p:txBody>
          <a:bodyPr wrap="square" lIns="45720" tIns="91440" rIns="91440" bIns="45720" rtlCol="0" anchor="ctr"/>
          <a:lstStyle/>
          <a:p>
            <a:pPr>
              <a:lnSpc>
                <a:spcPct val="100000"/>
              </a:lnSpc>
            </a:pPr>
            <a:endParaRPr lang="en-US" sz="1600" dirty="0"/>
          </a:p>
        </p:txBody>
      </p:sp>
      <p:sp>
        <p:nvSpPr>
          <p:cNvPr id="21" name="Shape 19"/>
          <p:cNvSpPr/>
          <p:nvPr/>
        </p:nvSpPr>
        <p:spPr>
          <a:xfrm>
            <a:off x="517950" y="1407630"/>
            <a:ext cx="164592" cy="166233"/>
          </a:xfrm>
          <a:prstGeom prst="ellipse">
            <a:avLst/>
          </a:prstGeom>
          <a:solidFill>
            <a:srgbClr val="C1CEF6"/>
          </a:solidFill>
          <a:ln/>
        </p:spPr>
      </p:sp>
      <p:sp>
        <p:nvSpPr>
          <p:cNvPr id="22" name="Text 20"/>
          <p:cNvSpPr/>
          <p:nvPr/>
        </p:nvSpPr>
        <p:spPr>
          <a:xfrm>
            <a:off x="517950" y="1407630"/>
            <a:ext cx="164592" cy="166233"/>
          </a:xfrm>
          <a:prstGeom prst="rect">
            <a:avLst/>
          </a:prstGeom>
          <a:noFill/>
          <a:ln/>
        </p:spPr>
        <p:txBody>
          <a:bodyPr wrap="square" lIns="45720" tIns="91440" rIns="91440" bIns="45720" rtlCol="0" anchor="ctr"/>
          <a:lstStyle/>
          <a:p>
            <a:pPr>
              <a:lnSpc>
                <a:spcPct val="100000"/>
              </a:lnSpc>
            </a:pPr>
            <a:endParaRPr lang="en-US" sz="1600" dirty="0"/>
          </a:p>
        </p:txBody>
      </p:sp>
      <p:pic>
        <p:nvPicPr>
          <p:cNvPr id="23" name="Image 0" descr="https://kimi-img.moonshot.cn/pub/slides/slides_tmpl/image/25-08-27-20:04:39-d2nf8lp8bjvh7rlj0ag0.jpeg"/>
          <p:cNvPicPr>
            <a:picLocks noChangeAspect="1"/>
          </p:cNvPicPr>
          <p:nvPr/>
        </p:nvPicPr>
        <p:blipFill>
          <a:blip r:embed="rId3"/>
          <a:stretch>
            <a:fillRect/>
          </a:stretch>
        </p:blipFill>
        <p:spPr>
          <a:xfrm>
            <a:off x="1161825" y="4640150"/>
            <a:ext cx="4209775" cy="1927662"/>
          </a:xfrm>
          <a:prstGeom prst="rect">
            <a:avLst/>
          </a:prstGeom>
        </p:spPr>
      </p:pic>
      <p:pic>
        <p:nvPicPr>
          <p:cNvPr id="24" name="Image 1" descr="https://kimi-img.moonshot.cn/pub/slides/slides_tmpl/image/25-08-27-20:04:42-d2nf8mh8bjvh7rlj0amg.jpeg"/>
          <p:cNvPicPr>
            <a:picLocks noChangeAspect="1"/>
          </p:cNvPicPr>
          <p:nvPr/>
        </p:nvPicPr>
        <p:blipFill>
          <a:blip r:embed="rId4"/>
          <a:stretch>
            <a:fillRect/>
          </a:stretch>
        </p:blipFill>
        <p:spPr>
          <a:xfrm>
            <a:off x="5654093" y="4640151"/>
            <a:ext cx="6509421" cy="1927662"/>
          </a:xfrm>
          <a:prstGeom prst="rect">
            <a:avLst/>
          </a:prstGeom>
        </p:spPr>
      </p:pic>
      <p:sp>
        <p:nvSpPr>
          <p:cNvPr id="25" name="Shape 21"/>
          <p:cNvSpPr/>
          <p:nvPr/>
        </p:nvSpPr>
        <p:spPr>
          <a:xfrm>
            <a:off x="426539" y="2348994"/>
            <a:ext cx="273761" cy="268403"/>
          </a:xfrm>
          <a:prstGeom prst="ellipse">
            <a:avLst/>
          </a:prstGeom>
          <a:solidFill>
            <a:srgbClr val="000000">
              <a:alpha val="0"/>
            </a:srgbClr>
          </a:solidFill>
          <a:ln w="41275">
            <a:solidFill>
              <a:srgbClr val="FFFFFF"/>
            </a:solidFill>
            <a:prstDash val="solid"/>
          </a:ln>
        </p:spPr>
      </p:sp>
      <p:sp>
        <p:nvSpPr>
          <p:cNvPr id="26" name="Text 22"/>
          <p:cNvSpPr/>
          <p:nvPr/>
        </p:nvSpPr>
        <p:spPr>
          <a:xfrm>
            <a:off x="426539" y="2348994"/>
            <a:ext cx="273761" cy="268403"/>
          </a:xfrm>
          <a:prstGeom prst="rect">
            <a:avLst/>
          </a:prstGeom>
          <a:noFill/>
          <a:ln/>
        </p:spPr>
        <p:txBody>
          <a:bodyPr wrap="square" lIns="45720" tIns="91440" rIns="91440" bIns="45720" rtlCol="0" anchor="ctr"/>
          <a:lstStyle/>
          <a:p>
            <a:pPr>
              <a:lnSpc>
                <a:spcPct val="100000"/>
              </a:lnSpc>
            </a:pPr>
            <a:endParaRPr lang="en-US" sz="1600" dirty="0"/>
          </a:p>
        </p:txBody>
      </p:sp>
      <p:sp>
        <p:nvSpPr>
          <p:cNvPr id="27" name="Shape 23"/>
          <p:cNvSpPr/>
          <p:nvPr/>
        </p:nvSpPr>
        <p:spPr>
          <a:xfrm>
            <a:off x="517950" y="2400078"/>
            <a:ext cx="164592" cy="166233"/>
          </a:xfrm>
          <a:prstGeom prst="ellipse">
            <a:avLst/>
          </a:prstGeom>
          <a:solidFill>
            <a:srgbClr val="C1CEF6"/>
          </a:solidFill>
          <a:ln/>
        </p:spPr>
      </p:sp>
      <p:sp>
        <p:nvSpPr>
          <p:cNvPr id="28" name="Text 24"/>
          <p:cNvSpPr/>
          <p:nvPr/>
        </p:nvSpPr>
        <p:spPr>
          <a:xfrm>
            <a:off x="517950" y="2400078"/>
            <a:ext cx="164592" cy="166233"/>
          </a:xfrm>
          <a:prstGeom prst="rect">
            <a:avLst/>
          </a:prstGeom>
          <a:noFill/>
          <a:ln/>
        </p:spPr>
        <p:txBody>
          <a:bodyPr wrap="square" lIns="45720" tIns="91440" rIns="91440" bIns="45720" rtlCol="0" anchor="ctr"/>
          <a:lstStyle/>
          <a:p>
            <a:pPr>
              <a:lnSpc>
                <a:spcPct val="100000"/>
              </a:lnSpc>
            </a:pPr>
            <a:endParaRPr lang="en-US" sz="1600" dirty="0"/>
          </a:p>
        </p:txBody>
      </p:sp>
      <p:sp>
        <p:nvSpPr>
          <p:cNvPr id="29" name="Shape 25"/>
          <p:cNvSpPr/>
          <p:nvPr/>
        </p:nvSpPr>
        <p:spPr>
          <a:xfrm>
            <a:off x="426539" y="3480043"/>
            <a:ext cx="273761" cy="268403"/>
          </a:xfrm>
          <a:prstGeom prst="ellipse">
            <a:avLst/>
          </a:prstGeom>
          <a:solidFill>
            <a:srgbClr val="000000">
              <a:alpha val="0"/>
            </a:srgbClr>
          </a:solidFill>
          <a:ln w="41275">
            <a:solidFill>
              <a:srgbClr val="FFFFFF"/>
            </a:solidFill>
            <a:prstDash val="solid"/>
          </a:ln>
        </p:spPr>
      </p:sp>
      <p:sp>
        <p:nvSpPr>
          <p:cNvPr id="30" name="Text 26"/>
          <p:cNvSpPr/>
          <p:nvPr/>
        </p:nvSpPr>
        <p:spPr>
          <a:xfrm>
            <a:off x="426539" y="3480043"/>
            <a:ext cx="273761" cy="268403"/>
          </a:xfrm>
          <a:prstGeom prst="rect">
            <a:avLst/>
          </a:prstGeom>
          <a:noFill/>
          <a:ln/>
        </p:spPr>
        <p:txBody>
          <a:bodyPr wrap="square" lIns="45720" tIns="91440" rIns="91440" bIns="45720" rtlCol="0" anchor="ctr"/>
          <a:lstStyle/>
          <a:p>
            <a:pPr>
              <a:lnSpc>
                <a:spcPct val="100000"/>
              </a:lnSpc>
            </a:pPr>
            <a:endParaRPr lang="en-US" sz="1600" dirty="0"/>
          </a:p>
        </p:txBody>
      </p:sp>
      <p:sp>
        <p:nvSpPr>
          <p:cNvPr id="31" name="Shape 27"/>
          <p:cNvSpPr/>
          <p:nvPr/>
        </p:nvSpPr>
        <p:spPr>
          <a:xfrm>
            <a:off x="517950" y="3531127"/>
            <a:ext cx="164592" cy="166233"/>
          </a:xfrm>
          <a:prstGeom prst="ellipse">
            <a:avLst/>
          </a:prstGeom>
          <a:solidFill>
            <a:srgbClr val="C1CEF6"/>
          </a:solidFill>
          <a:ln/>
        </p:spPr>
      </p:sp>
      <p:sp>
        <p:nvSpPr>
          <p:cNvPr id="32" name="Text 28"/>
          <p:cNvSpPr/>
          <p:nvPr/>
        </p:nvSpPr>
        <p:spPr>
          <a:xfrm>
            <a:off x="517950" y="3531127"/>
            <a:ext cx="164592" cy="166233"/>
          </a:xfrm>
          <a:prstGeom prst="rect">
            <a:avLst/>
          </a:prstGeom>
          <a:noFill/>
          <a:ln/>
        </p:spPr>
        <p:txBody>
          <a:bodyPr wrap="square" lIns="45720" tIns="91440" rIns="91440" bIns="45720" rtlCol="0" anchor="ctr"/>
          <a:lstStyle/>
          <a:p>
            <a:pPr>
              <a:lnSpc>
                <a:spcPct val="100000"/>
              </a:lnSpc>
            </a:pPr>
            <a:endParaRPr lang="en-US" sz="1600" dirty="0"/>
          </a:p>
        </p:txBody>
      </p:sp>
      <p:sp>
        <p:nvSpPr>
          <p:cNvPr id="33" name="Text 29"/>
          <p:cNvSpPr/>
          <p:nvPr/>
        </p:nvSpPr>
        <p:spPr>
          <a:xfrm>
            <a:off x="760095" y="1344930"/>
            <a:ext cx="10527030" cy="284559"/>
          </a:xfrm>
          <a:prstGeom prst="rect">
            <a:avLst/>
          </a:prstGeom>
          <a:noFill/>
          <a:ln/>
        </p:spPr>
        <p:txBody>
          <a:bodyPr wrap="square" lIns="91440" tIns="45720" rIns="91440" bIns="45720" rtlCol="0" anchor="ctr">
            <a:spAutoFit/>
          </a:bodyPr>
          <a:lstStyle/>
          <a:p>
            <a:pPr algn="just">
              <a:lnSpc>
                <a:spcPct val="100000"/>
              </a:lnSpc>
            </a:pPr>
            <a:r>
              <a:rPr lang="en-US" sz="1800" dirty="0">
                <a:solidFill>
                  <a:srgbClr val="606C9A"/>
                </a:solidFill>
                <a:latin typeface="MiSans" pitchFamily="34" charset="0"/>
                <a:ea typeface="MiSans" pitchFamily="34" charset="-122"/>
                <a:cs typeface="MiSans" pitchFamily="34" charset="-120"/>
              </a:rPr>
              <a:t>Login Template Example</a:t>
            </a:r>
            <a:endParaRPr lang="en-US" sz="1600" dirty="0"/>
          </a:p>
        </p:txBody>
      </p:sp>
      <p:sp>
        <p:nvSpPr>
          <p:cNvPr id="34" name="Text 30"/>
          <p:cNvSpPr/>
          <p:nvPr/>
        </p:nvSpPr>
        <p:spPr>
          <a:xfrm>
            <a:off x="826770" y="1708150"/>
            <a:ext cx="11035665" cy="765175"/>
          </a:xfrm>
          <a:prstGeom prst="rect">
            <a:avLst/>
          </a:prstGeom>
          <a:noFill/>
          <a:ln/>
        </p:spPr>
        <p:txBody>
          <a:bodyPr wrap="square" lIns="91440" tIns="45720" rIns="91440" bIns="45720" rtlCol="0" anchor="ctr">
            <a:spAutoFit/>
          </a:bodyPr>
          <a:lstStyle/>
          <a:p>
            <a:pPr>
              <a:lnSpc>
                <a:spcPct val="100000"/>
              </a:lnSpc>
            </a:pPr>
            <a:r>
              <a:rPr lang="en-US" sz="1400" dirty="0">
                <a:solidFill>
                  <a:srgbClr val="606C9A"/>
                </a:solidFill>
                <a:latin typeface="MiSans" pitchFamily="34" charset="0"/>
                <a:ea typeface="MiSans" pitchFamily="34" charset="-122"/>
                <a:cs typeface="MiSans" pitchFamily="34" charset="-120"/>
              </a:rPr>
              <a:t>Creating a login template is straightforward. You can use Django’s built-in form rendering to display the login form. For example, a simple login form can be created using the form.as_p method, which renders the form fields as paragraphs. This ensures that the form is easy to read and submit.</a:t>
            </a:r>
            <a:endParaRPr lang="en-US" sz="1600" dirty="0"/>
          </a:p>
        </p:txBody>
      </p:sp>
      <p:sp>
        <p:nvSpPr>
          <p:cNvPr id="35" name="Text 31"/>
          <p:cNvSpPr/>
          <p:nvPr/>
        </p:nvSpPr>
        <p:spPr>
          <a:xfrm>
            <a:off x="760095" y="2336800"/>
            <a:ext cx="10527665" cy="284559"/>
          </a:xfrm>
          <a:prstGeom prst="rect">
            <a:avLst/>
          </a:prstGeom>
          <a:noFill/>
          <a:ln/>
        </p:spPr>
        <p:txBody>
          <a:bodyPr wrap="square" lIns="91440" tIns="45720" rIns="91440" bIns="45720" rtlCol="0" anchor="ctr">
            <a:spAutoFit/>
          </a:bodyPr>
          <a:lstStyle/>
          <a:p>
            <a:pPr algn="just">
              <a:lnSpc>
                <a:spcPct val="100000"/>
              </a:lnSpc>
            </a:pPr>
            <a:r>
              <a:rPr lang="en-US" sz="1800" dirty="0">
                <a:solidFill>
                  <a:srgbClr val="606C9A"/>
                </a:solidFill>
                <a:latin typeface="MiSans" pitchFamily="34" charset="0"/>
                <a:ea typeface="MiSans" pitchFamily="34" charset="-122"/>
                <a:cs typeface="MiSans" pitchFamily="34" charset="-120"/>
              </a:rPr>
              <a:t>Logout Template and Behavior</a:t>
            </a:r>
            <a:endParaRPr lang="en-US" sz="1600" dirty="0"/>
          </a:p>
        </p:txBody>
      </p:sp>
      <p:sp>
        <p:nvSpPr>
          <p:cNvPr id="36" name="Text 32"/>
          <p:cNvSpPr/>
          <p:nvPr/>
        </p:nvSpPr>
        <p:spPr>
          <a:xfrm>
            <a:off x="826770" y="2700020"/>
            <a:ext cx="11035665" cy="765175"/>
          </a:xfrm>
          <a:prstGeom prst="rect">
            <a:avLst/>
          </a:prstGeom>
          <a:noFill/>
          <a:ln/>
        </p:spPr>
        <p:txBody>
          <a:bodyPr wrap="square" lIns="91440" tIns="45720" rIns="91440" bIns="45720" rtlCol="0" anchor="ctr">
            <a:spAutoFit/>
          </a:bodyPr>
          <a:lstStyle/>
          <a:p>
            <a:pPr>
              <a:lnSpc>
                <a:spcPct val="100000"/>
              </a:lnSpc>
            </a:pPr>
            <a:r>
              <a:rPr lang="en-US" sz="1400" dirty="0">
                <a:solidFill>
                  <a:srgbClr val="606C9A"/>
                </a:solidFill>
                <a:latin typeface="MiSans" pitchFamily="34" charset="0"/>
                <a:ea typeface="MiSans" pitchFamily="34" charset="-122"/>
                <a:cs typeface="MiSans" pitchFamily="34" charset="-120"/>
              </a:rPr>
              <a:t>For logout functionality, you can redirect users to a specific page after they log out. Optionally, you can display a message confirming that the user has logged out successfully. This provides a better user experience by giving immediate feedback and ensuring that users know their session has ended.</a:t>
            </a:r>
            <a:endParaRPr lang="en-US" sz="1600" dirty="0"/>
          </a:p>
        </p:txBody>
      </p:sp>
      <p:sp>
        <p:nvSpPr>
          <p:cNvPr id="37" name="Text 33"/>
          <p:cNvSpPr/>
          <p:nvPr/>
        </p:nvSpPr>
        <p:spPr>
          <a:xfrm>
            <a:off x="760095" y="3468370"/>
            <a:ext cx="10938510" cy="284559"/>
          </a:xfrm>
          <a:prstGeom prst="rect">
            <a:avLst/>
          </a:prstGeom>
          <a:noFill/>
          <a:ln/>
        </p:spPr>
        <p:txBody>
          <a:bodyPr wrap="square" lIns="91440" tIns="45720" rIns="91440" bIns="45720" rtlCol="0" anchor="ctr">
            <a:spAutoFit/>
          </a:bodyPr>
          <a:lstStyle/>
          <a:p>
            <a:pPr algn="just">
              <a:lnSpc>
                <a:spcPct val="100000"/>
              </a:lnSpc>
            </a:pPr>
            <a:r>
              <a:rPr lang="en-US" sz="1800" dirty="0">
                <a:solidFill>
                  <a:srgbClr val="606C9A"/>
                </a:solidFill>
                <a:latin typeface="MiSans" pitchFamily="34" charset="0"/>
                <a:ea typeface="MiSans" pitchFamily="34" charset="-122"/>
                <a:cs typeface="MiSans" pitchFamily="34" charset="-120"/>
              </a:rPr>
              <a:t>Security Considerations</a:t>
            </a:r>
            <a:endParaRPr lang="en-US" sz="1600" dirty="0"/>
          </a:p>
        </p:txBody>
      </p:sp>
      <p:sp>
        <p:nvSpPr>
          <p:cNvPr id="38" name="Text 34"/>
          <p:cNvSpPr/>
          <p:nvPr/>
        </p:nvSpPr>
        <p:spPr>
          <a:xfrm>
            <a:off x="826770" y="3831590"/>
            <a:ext cx="11035665" cy="765175"/>
          </a:xfrm>
          <a:prstGeom prst="rect">
            <a:avLst/>
          </a:prstGeom>
          <a:noFill/>
          <a:ln/>
        </p:spPr>
        <p:txBody>
          <a:bodyPr wrap="square" lIns="91440" tIns="45720" rIns="91440" bIns="45720" rtlCol="0" anchor="ctr">
            <a:spAutoFit/>
          </a:bodyPr>
          <a:lstStyle/>
          <a:p>
            <a:pPr>
              <a:lnSpc>
                <a:spcPct val="100000"/>
              </a:lnSpc>
            </a:pPr>
            <a:r>
              <a:rPr lang="en-US" sz="1400" dirty="0">
                <a:solidFill>
                  <a:srgbClr val="606C9A"/>
                </a:solidFill>
                <a:latin typeface="MiSans" pitchFamily="34" charset="0"/>
                <a:ea typeface="MiSans" pitchFamily="34" charset="-122"/>
                <a:cs typeface="MiSans" pitchFamily="34" charset="-120"/>
              </a:rPr>
              <a:t>When implementing login and logout templates, it’s important to ensure that they are secure. This includes using Django’s CSRF protection to prevent cross-site request forgery attacks. By following Django’s best practices, you can create secure and user-friendly authentication templates.</a:t>
            </a:r>
            <a:endParaRPr lang="en-US" sz="1600" dirty="0"/>
          </a:p>
        </p:txBody>
      </p:sp>
    </p:spTree>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name="Slide 6">
    <p:bg>
      <p:bgPr>
        <a:gradFill flip="none" rotWithShape="0">
          <a:gsLst>
            <a:gs pos="0">
              <a:srgbClr val="FFF2C6"/>
            </a:gs>
            <a:gs pos="47000">
              <a:srgbClr val="D8E1FD"/>
            </a:gs>
            <a:gs pos="78000">
              <a:srgbClr val="C7D5FC"/>
            </a:gs>
            <a:gs pos="100000">
              <a:srgbClr val="FDF8CB"/>
            </a:gs>
          </a:gsLst>
          <a:lin ang="2400000" scaled="1"/>
        </a:gradFill>
        <a:effectLst/>
      </p:bgPr>
    </p:bg>
    <p:spTree>
      <p:nvGrpSpPr>
        <p:cNvPr id="1" name=""/>
        <p:cNvGrpSpPr/>
        <p:nvPr/>
      </p:nvGrpSpPr>
      <p:grpSpPr>
        <a:xfrm>
          <a:off x="0" y="0"/>
          <a:ext cx="0" cy="0"/>
          <a:chOff x="0" y="0"/>
          <a:chExt cx="0" cy="0"/>
        </a:xfrm>
      </p:grpSpPr>
      <p:pic>
        <p:nvPicPr>
          <p:cNvPr id="2" name="Image 0" descr="https://kimi-img.moonshot.cn/pub/slides/slides_tmpl/image/25-08-27-20:04:38-d2nf8lh8bjvh7rlj0aeg.png"/>
          <p:cNvPicPr>
            <a:picLocks noChangeAspect="1"/>
          </p:cNvPicPr>
          <p:nvPr/>
        </p:nvPicPr>
        <p:blipFill>
          <a:blip r:embed="rId3"/>
          <a:stretch>
            <a:fillRect/>
          </a:stretch>
        </p:blipFill>
        <p:spPr>
          <a:xfrm>
            <a:off x="4928399" y="517692"/>
            <a:ext cx="7251700" cy="6340308"/>
          </a:xfrm>
          <a:prstGeom prst="rect">
            <a:avLst/>
          </a:prstGeom>
        </p:spPr>
      </p:pic>
      <p:sp>
        <p:nvSpPr>
          <p:cNvPr id="3" name="Text 0"/>
          <p:cNvSpPr/>
          <p:nvPr/>
        </p:nvSpPr>
        <p:spPr>
          <a:xfrm>
            <a:off x="7048502" y="2308860"/>
            <a:ext cx="4599086" cy="3861792"/>
          </a:xfrm>
          <a:prstGeom prst="rect">
            <a:avLst/>
          </a:prstGeom>
          <a:noFill/>
          <a:ln/>
        </p:spPr>
        <p:txBody>
          <a:bodyPr wrap="square" lIns="91440" tIns="45720" rIns="91440" bIns="45720" rtlCol="0" anchor="ctr">
            <a:spAutoFit/>
          </a:bodyPr>
          <a:lstStyle/>
          <a:p>
            <a:pPr algn="just">
              <a:lnSpc>
                <a:spcPct val="100000"/>
              </a:lnSpc>
            </a:pPr>
            <a:r>
              <a:rPr lang="en-US" sz="25000" dirty="0">
                <a:solidFill>
                  <a:srgbClr val="7F9CDF"/>
                </a:solidFill>
                <a:latin typeface="MiSans" pitchFamily="34" charset="0"/>
                <a:ea typeface="MiSans" pitchFamily="34" charset="-122"/>
                <a:cs typeface="MiSans" pitchFamily="34" charset="-120"/>
              </a:rPr>
              <a:t>02</a:t>
            </a:r>
            <a:endParaRPr lang="en-US" sz="1600" dirty="0"/>
          </a:p>
        </p:txBody>
      </p:sp>
      <p:sp>
        <p:nvSpPr>
          <p:cNvPr id="4" name="Text 1"/>
          <p:cNvSpPr/>
          <p:nvPr/>
        </p:nvSpPr>
        <p:spPr>
          <a:xfrm>
            <a:off x="797560" y="1932305"/>
            <a:ext cx="10755630" cy="613767"/>
          </a:xfrm>
          <a:prstGeom prst="rect">
            <a:avLst/>
          </a:prstGeom>
          <a:noFill/>
          <a:ln/>
        </p:spPr>
        <p:txBody>
          <a:bodyPr wrap="square" lIns="91440" tIns="45720" rIns="91440" bIns="45720" rtlCol="0" anchor="ctr">
            <a:spAutoFit/>
          </a:bodyPr>
          <a:lstStyle/>
          <a:p>
            <a:pPr>
              <a:lnSpc>
                <a:spcPct val="100000"/>
              </a:lnSpc>
            </a:pPr>
            <a:r>
              <a:rPr lang="en-US" sz="4000" dirty="0">
                <a:solidFill>
                  <a:srgbClr val="6D7AAF"/>
                </a:solidFill>
                <a:latin typeface="MiSans" pitchFamily="34" charset="0"/>
                <a:ea typeface="MiSans" pitchFamily="34" charset="-122"/>
                <a:cs typeface="MiSans" pitchFamily="34" charset="-120"/>
              </a:rPr>
              <a:t>Guarding Views</a:t>
            </a:r>
            <a:endParaRPr lang="en-US" sz="1600" dirty="0"/>
          </a:p>
        </p:txBody>
      </p:sp>
      <p:sp>
        <p:nvSpPr>
          <p:cNvPr id="5" name="Shape 2"/>
          <p:cNvSpPr/>
          <p:nvPr/>
        </p:nvSpPr>
        <p:spPr>
          <a:xfrm>
            <a:off x="731049" y="856006"/>
            <a:ext cx="133350" cy="137160"/>
          </a:xfrm>
          <a:prstGeom prst="ellipse">
            <a:avLst/>
          </a:prstGeom>
          <a:solidFill>
            <a:srgbClr val="FFFFFF"/>
          </a:solidFill>
          <a:ln/>
        </p:spPr>
      </p:sp>
      <p:sp>
        <p:nvSpPr>
          <p:cNvPr id="6" name="Text 3"/>
          <p:cNvSpPr/>
          <p:nvPr/>
        </p:nvSpPr>
        <p:spPr>
          <a:xfrm>
            <a:off x="731049" y="856006"/>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7" name="Shape 4"/>
          <p:cNvSpPr/>
          <p:nvPr/>
        </p:nvSpPr>
        <p:spPr>
          <a:xfrm>
            <a:off x="931074" y="856006"/>
            <a:ext cx="133350" cy="137160"/>
          </a:xfrm>
          <a:prstGeom prst="ellipse">
            <a:avLst/>
          </a:prstGeom>
          <a:solidFill>
            <a:srgbClr val="FFFFFF"/>
          </a:solidFill>
          <a:ln/>
        </p:spPr>
      </p:sp>
      <p:sp>
        <p:nvSpPr>
          <p:cNvPr id="8" name="Text 5"/>
          <p:cNvSpPr/>
          <p:nvPr/>
        </p:nvSpPr>
        <p:spPr>
          <a:xfrm>
            <a:off x="931074" y="856006"/>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9" name="Shape 6"/>
          <p:cNvSpPr/>
          <p:nvPr/>
        </p:nvSpPr>
        <p:spPr>
          <a:xfrm>
            <a:off x="1131099" y="856006"/>
            <a:ext cx="133350" cy="137160"/>
          </a:xfrm>
          <a:prstGeom prst="ellipse">
            <a:avLst/>
          </a:prstGeom>
          <a:solidFill>
            <a:srgbClr val="FFFFFF"/>
          </a:solidFill>
          <a:ln/>
        </p:spPr>
      </p:sp>
      <p:sp>
        <p:nvSpPr>
          <p:cNvPr id="10" name="Text 7"/>
          <p:cNvSpPr/>
          <p:nvPr/>
        </p:nvSpPr>
        <p:spPr>
          <a:xfrm>
            <a:off x="1131099" y="856006"/>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1" name="Shape 8"/>
          <p:cNvSpPr/>
          <p:nvPr/>
        </p:nvSpPr>
        <p:spPr>
          <a:xfrm>
            <a:off x="1331124" y="856006"/>
            <a:ext cx="133350" cy="137160"/>
          </a:xfrm>
          <a:prstGeom prst="ellipse">
            <a:avLst/>
          </a:prstGeom>
          <a:solidFill>
            <a:srgbClr val="FFFFFF"/>
          </a:solidFill>
          <a:ln/>
        </p:spPr>
      </p:sp>
      <p:sp>
        <p:nvSpPr>
          <p:cNvPr id="12" name="Text 9"/>
          <p:cNvSpPr/>
          <p:nvPr/>
        </p:nvSpPr>
        <p:spPr>
          <a:xfrm>
            <a:off x="1331124" y="856006"/>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3" name="Shape 10"/>
          <p:cNvSpPr/>
          <p:nvPr/>
        </p:nvSpPr>
        <p:spPr>
          <a:xfrm>
            <a:off x="527687" y="1596530"/>
            <a:ext cx="133350" cy="137160"/>
          </a:xfrm>
          <a:prstGeom prst="ellipse">
            <a:avLst/>
          </a:prstGeom>
          <a:solidFill>
            <a:srgbClr val="FFFFFF"/>
          </a:solidFill>
          <a:ln/>
        </p:spPr>
      </p:sp>
      <p:sp>
        <p:nvSpPr>
          <p:cNvPr id="14" name="Text 11"/>
          <p:cNvSpPr/>
          <p:nvPr/>
        </p:nvSpPr>
        <p:spPr>
          <a:xfrm>
            <a:off x="527687" y="1596530"/>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5" name="Shape 12"/>
          <p:cNvSpPr/>
          <p:nvPr/>
        </p:nvSpPr>
        <p:spPr>
          <a:xfrm>
            <a:off x="527687" y="1396504"/>
            <a:ext cx="133350" cy="137160"/>
          </a:xfrm>
          <a:prstGeom prst="ellipse">
            <a:avLst/>
          </a:prstGeom>
          <a:solidFill>
            <a:srgbClr val="FFFFFF"/>
          </a:solidFill>
          <a:ln/>
        </p:spPr>
      </p:sp>
      <p:sp>
        <p:nvSpPr>
          <p:cNvPr id="16" name="Text 13"/>
          <p:cNvSpPr/>
          <p:nvPr/>
        </p:nvSpPr>
        <p:spPr>
          <a:xfrm>
            <a:off x="527687" y="1396504"/>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7" name="Shape 14"/>
          <p:cNvSpPr/>
          <p:nvPr/>
        </p:nvSpPr>
        <p:spPr>
          <a:xfrm>
            <a:off x="527687" y="1196479"/>
            <a:ext cx="133350" cy="137160"/>
          </a:xfrm>
          <a:prstGeom prst="ellipse">
            <a:avLst/>
          </a:prstGeom>
          <a:solidFill>
            <a:srgbClr val="FFFFFF"/>
          </a:solidFill>
          <a:ln/>
        </p:spPr>
      </p:sp>
      <p:sp>
        <p:nvSpPr>
          <p:cNvPr id="18" name="Text 15"/>
          <p:cNvSpPr/>
          <p:nvPr/>
        </p:nvSpPr>
        <p:spPr>
          <a:xfrm>
            <a:off x="527687" y="1196479"/>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9" name="Shape 16"/>
          <p:cNvSpPr/>
          <p:nvPr/>
        </p:nvSpPr>
        <p:spPr>
          <a:xfrm>
            <a:off x="527687" y="996455"/>
            <a:ext cx="133350" cy="137160"/>
          </a:xfrm>
          <a:prstGeom prst="ellipse">
            <a:avLst/>
          </a:prstGeom>
          <a:solidFill>
            <a:srgbClr val="FFFFFF"/>
          </a:solidFill>
          <a:ln/>
        </p:spPr>
      </p:sp>
      <p:sp>
        <p:nvSpPr>
          <p:cNvPr id="20" name="Text 17"/>
          <p:cNvSpPr/>
          <p:nvPr/>
        </p:nvSpPr>
        <p:spPr>
          <a:xfrm>
            <a:off x="527687" y="996455"/>
            <a:ext cx="133350" cy="137160"/>
          </a:xfrm>
          <a:prstGeom prst="rect">
            <a:avLst/>
          </a:prstGeom>
          <a:noFill/>
          <a:ln/>
        </p:spPr>
        <p:txBody>
          <a:bodyPr wrap="square" lIns="45720" tIns="91440" rIns="91440" bIns="45720" rtlCol="0" anchor="ctr"/>
          <a:lstStyle/>
          <a:p>
            <a:pPr>
              <a:lnSpc>
                <a:spcPct val="100000"/>
              </a:lnSpc>
            </a:pPr>
            <a:endParaRPr lang="en-US" sz="1600" dirty="0"/>
          </a:p>
        </p:txBody>
      </p:sp>
      <p:pic>
        <p:nvPicPr>
          <p:cNvPr id="21" name="Image 1" descr="https://kimi-img.moonshot.cn/pub/slides/slides_tmpl/image/25-08-27-20:04:34-d2nf8kh8bjvh7rlj0a80.png"/>
          <p:cNvPicPr>
            <a:picLocks noChangeAspect="1"/>
          </p:cNvPicPr>
          <p:nvPr/>
        </p:nvPicPr>
        <p:blipFill>
          <a:blip r:embed="rId4">
            <a:alphaModFix amt="59000"/>
          </a:blip>
          <a:stretch>
            <a:fillRect/>
          </a:stretch>
        </p:blipFill>
        <p:spPr>
          <a:xfrm>
            <a:off x="5131435" y="330200"/>
            <a:ext cx="7048500" cy="6197600"/>
          </a:xfrm>
          <a:prstGeom prst="rect">
            <a:avLst/>
          </a:prstGeom>
        </p:spPr>
      </p:pic>
      <p:pic>
        <p:nvPicPr>
          <p:cNvPr id="22" name="Image 2" descr="https://kimi-img.moonshot.cn/pub/slides/slides_tmpl/image/25-08-27-20:04:33-d2nf8k98bjvh7rlj0a7g.png"/>
          <p:cNvPicPr>
            <a:picLocks noChangeAspect="1"/>
          </p:cNvPicPr>
          <p:nvPr/>
        </p:nvPicPr>
        <p:blipFill>
          <a:blip r:embed="rId5"/>
          <a:stretch>
            <a:fillRect/>
          </a:stretch>
        </p:blipFill>
        <p:spPr>
          <a:xfrm>
            <a:off x="0" y="3797300"/>
            <a:ext cx="5143500" cy="3060700"/>
          </a:xfrm>
          <a:prstGeom prst="rect">
            <a:avLst/>
          </a:prstGeom>
        </p:spPr>
      </p:pic>
      <p:pic>
        <p:nvPicPr>
          <p:cNvPr id="23" name="Image 3" descr="https://kimi-img.moonshot.cn/pub/slides/slides_tmpl/image/25-08-27-20:04:32-d2nf8k18bjvh7rlj0a5g.png"/>
          <p:cNvPicPr>
            <a:picLocks noChangeAspect="1"/>
          </p:cNvPicPr>
          <p:nvPr/>
        </p:nvPicPr>
        <p:blipFill>
          <a:blip r:embed="rId6"/>
          <a:stretch>
            <a:fillRect/>
          </a:stretch>
        </p:blipFill>
        <p:spPr>
          <a:xfrm>
            <a:off x="512445" y="4587240"/>
            <a:ext cx="152400" cy="1524000"/>
          </a:xfrm>
          <a:prstGeom prst="rect">
            <a:avLst/>
          </a:prstGeom>
        </p:spPr>
      </p:pic>
      <p:pic>
        <p:nvPicPr>
          <p:cNvPr id="24" name="Image 4" descr="https://kimi-img.moonshot.cn/pub/slides/slides_tmpl/image/25-08-27-20:04:32-d2nf8k18bjvh7rlj0a60.png"/>
          <p:cNvPicPr>
            <a:picLocks noChangeAspect="1"/>
          </p:cNvPicPr>
          <p:nvPr/>
        </p:nvPicPr>
        <p:blipFill>
          <a:blip r:embed="rId7"/>
          <a:stretch>
            <a:fillRect/>
          </a:stretch>
        </p:blipFill>
        <p:spPr>
          <a:xfrm>
            <a:off x="1311275" y="3907257"/>
            <a:ext cx="1320800" cy="1371600"/>
          </a:xfrm>
          <a:prstGeom prst="rect">
            <a:avLst/>
          </a:prstGeom>
        </p:spPr>
      </p:pic>
      <p:pic>
        <p:nvPicPr>
          <p:cNvPr id="25" name="Image 5" descr="https://kimi-img.moonshot.cn/pub/slides/slides_tmpl/image/25-08-27-20:04:32-d2nf8k18bjvh7rlj0a6g.png"/>
          <p:cNvPicPr>
            <a:picLocks noChangeAspect="1"/>
          </p:cNvPicPr>
          <p:nvPr/>
        </p:nvPicPr>
        <p:blipFill>
          <a:blip r:embed="rId8"/>
          <a:stretch>
            <a:fillRect/>
          </a:stretch>
        </p:blipFill>
        <p:spPr>
          <a:xfrm>
            <a:off x="10570172" y="1111250"/>
            <a:ext cx="983056" cy="907962"/>
          </a:xfrm>
          <a:prstGeom prst="rect">
            <a:avLst/>
          </a:prstGeom>
        </p:spPr>
      </p:pic>
      <p:sp>
        <p:nvSpPr>
          <p:cNvPr id="26" name="Shape 18"/>
          <p:cNvSpPr/>
          <p:nvPr/>
        </p:nvSpPr>
        <p:spPr>
          <a:xfrm>
            <a:off x="1101725" y="3958057"/>
            <a:ext cx="539750" cy="508001"/>
          </a:xfrm>
          <a:prstGeom prst="ellipse">
            <a:avLst/>
          </a:prstGeom>
          <a:solidFill>
            <a:srgbClr val="B2C4FF"/>
          </a:solidFill>
          <a:ln/>
        </p:spPr>
      </p:sp>
      <p:sp>
        <p:nvSpPr>
          <p:cNvPr id="27" name="Text 19"/>
          <p:cNvSpPr/>
          <p:nvPr/>
        </p:nvSpPr>
        <p:spPr>
          <a:xfrm>
            <a:off x="1101725" y="3958057"/>
            <a:ext cx="539750" cy="508001"/>
          </a:xfrm>
          <a:prstGeom prst="rect">
            <a:avLst/>
          </a:prstGeom>
          <a:noFill/>
          <a:ln/>
        </p:spPr>
        <p:txBody>
          <a:bodyPr wrap="square" lIns="45720" tIns="91440" rIns="91440" bIns="45720" rtlCol="0" anchor="ctr"/>
          <a:lstStyle/>
          <a:p>
            <a:pPr>
              <a:lnSpc>
                <a:spcPct val="100000"/>
              </a:lnSpc>
            </a:pPr>
            <a:endParaRPr lang="en-US" sz="1600" dirty="0"/>
          </a:p>
        </p:txBody>
      </p:sp>
      <p:pic>
        <p:nvPicPr>
          <p:cNvPr id="28" name="Image 6" descr="https://kimi-img.moonshot.cn/pub/slides/slides_tmpl/image/25-08-27-20:04:32-d2nf8k18bjvh7rlj0a60.png"/>
          <p:cNvPicPr>
            <a:picLocks noChangeAspect="1"/>
          </p:cNvPicPr>
          <p:nvPr/>
        </p:nvPicPr>
        <p:blipFill>
          <a:blip r:embed="rId7"/>
          <a:stretch>
            <a:fillRect/>
          </a:stretch>
        </p:blipFill>
        <p:spPr>
          <a:xfrm>
            <a:off x="11187651" y="1515914"/>
            <a:ext cx="731154" cy="676035"/>
          </a:xfrm>
          <a:prstGeom prst="rect">
            <a:avLst/>
          </a:prstGeom>
        </p:spPr>
      </p:pic>
    </p:spTree>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name="Slide 7">
    <p:bg>
      <p:bgPr>
        <a:solidFill>
          <a:srgbClr val="D8E1FD"/>
        </a:solidFill>
        <a:effectLst/>
      </p:bgPr>
    </p:bg>
    <p:spTree>
      <p:nvGrpSpPr>
        <p:cNvPr id="1" name=""/>
        <p:cNvGrpSpPr/>
        <p:nvPr/>
      </p:nvGrpSpPr>
      <p:grpSpPr>
        <a:xfrm>
          <a:off x="0" y="0"/>
          <a:ext cx="0" cy="0"/>
          <a:chOff x="0" y="0"/>
          <a:chExt cx="0" cy="0"/>
        </a:xfrm>
      </p:grpSpPr>
      <p:pic>
        <p:nvPicPr>
          <p:cNvPr id="2" name="Image 0" descr="https://kimi-img.moonshot.cn/pub/slides/slides_tmpl/image/25-08-27-20:04:39-d2nf8lp8bjvh7rlj0ahg.jpeg"/>
          <p:cNvPicPr>
            <a:picLocks noChangeAspect="1"/>
          </p:cNvPicPr>
          <p:nvPr/>
        </p:nvPicPr>
        <p:blipFill>
          <a:blip r:embed="rId3"/>
          <a:stretch>
            <a:fillRect/>
          </a:stretch>
        </p:blipFill>
        <p:spPr>
          <a:xfrm flipH="1">
            <a:off x="775381" y="764053"/>
            <a:ext cx="11416619" cy="6020104"/>
          </a:xfrm>
          <a:prstGeom prst="rect">
            <a:avLst/>
          </a:prstGeom>
        </p:spPr>
      </p:pic>
      <p:sp>
        <p:nvSpPr>
          <p:cNvPr id="3" name="Shape 0"/>
          <p:cNvSpPr/>
          <p:nvPr/>
        </p:nvSpPr>
        <p:spPr>
          <a:xfrm>
            <a:off x="763270" y="363523"/>
            <a:ext cx="133350" cy="137160"/>
          </a:xfrm>
          <a:prstGeom prst="ellipse">
            <a:avLst/>
          </a:prstGeom>
          <a:solidFill>
            <a:srgbClr val="FFFFFF"/>
          </a:solidFill>
          <a:ln/>
        </p:spPr>
      </p:sp>
      <p:sp>
        <p:nvSpPr>
          <p:cNvPr id="4" name="Text 1"/>
          <p:cNvSpPr/>
          <p:nvPr/>
        </p:nvSpPr>
        <p:spPr>
          <a:xfrm>
            <a:off x="763270" y="363523"/>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5" name="Shape 2"/>
          <p:cNvSpPr/>
          <p:nvPr/>
        </p:nvSpPr>
        <p:spPr>
          <a:xfrm>
            <a:off x="963295" y="363523"/>
            <a:ext cx="133350" cy="137160"/>
          </a:xfrm>
          <a:prstGeom prst="ellipse">
            <a:avLst/>
          </a:prstGeom>
          <a:solidFill>
            <a:srgbClr val="FFFFFF"/>
          </a:solidFill>
          <a:ln/>
        </p:spPr>
      </p:sp>
      <p:sp>
        <p:nvSpPr>
          <p:cNvPr id="6" name="Text 3"/>
          <p:cNvSpPr/>
          <p:nvPr/>
        </p:nvSpPr>
        <p:spPr>
          <a:xfrm>
            <a:off x="963295" y="363523"/>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7" name="Shape 4"/>
          <p:cNvSpPr/>
          <p:nvPr/>
        </p:nvSpPr>
        <p:spPr>
          <a:xfrm>
            <a:off x="1163320" y="363523"/>
            <a:ext cx="133350" cy="137160"/>
          </a:xfrm>
          <a:prstGeom prst="ellipse">
            <a:avLst/>
          </a:prstGeom>
          <a:solidFill>
            <a:srgbClr val="FFFFFF"/>
          </a:solidFill>
          <a:ln/>
        </p:spPr>
      </p:sp>
      <p:sp>
        <p:nvSpPr>
          <p:cNvPr id="8" name="Text 5"/>
          <p:cNvSpPr/>
          <p:nvPr/>
        </p:nvSpPr>
        <p:spPr>
          <a:xfrm>
            <a:off x="1163320" y="363523"/>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9" name="Shape 6"/>
          <p:cNvSpPr/>
          <p:nvPr/>
        </p:nvSpPr>
        <p:spPr>
          <a:xfrm>
            <a:off x="1363345" y="363523"/>
            <a:ext cx="133350" cy="137160"/>
          </a:xfrm>
          <a:prstGeom prst="ellipse">
            <a:avLst/>
          </a:prstGeom>
          <a:solidFill>
            <a:srgbClr val="FFFFFF"/>
          </a:solidFill>
          <a:ln/>
        </p:spPr>
      </p:sp>
      <p:sp>
        <p:nvSpPr>
          <p:cNvPr id="10" name="Text 7"/>
          <p:cNvSpPr/>
          <p:nvPr/>
        </p:nvSpPr>
        <p:spPr>
          <a:xfrm>
            <a:off x="1363345" y="363523"/>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1" name="Shape 8"/>
          <p:cNvSpPr/>
          <p:nvPr/>
        </p:nvSpPr>
        <p:spPr>
          <a:xfrm>
            <a:off x="1563370" y="363523"/>
            <a:ext cx="133350" cy="137160"/>
          </a:xfrm>
          <a:prstGeom prst="ellipse">
            <a:avLst/>
          </a:prstGeom>
          <a:solidFill>
            <a:srgbClr val="FFFFFF"/>
          </a:solidFill>
          <a:ln/>
        </p:spPr>
      </p:sp>
      <p:sp>
        <p:nvSpPr>
          <p:cNvPr id="12" name="Text 9"/>
          <p:cNvSpPr/>
          <p:nvPr/>
        </p:nvSpPr>
        <p:spPr>
          <a:xfrm>
            <a:off x="1563370" y="363523"/>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3" name="Shape 10"/>
          <p:cNvSpPr/>
          <p:nvPr/>
        </p:nvSpPr>
        <p:spPr>
          <a:xfrm>
            <a:off x="1763395" y="363523"/>
            <a:ext cx="133350" cy="137160"/>
          </a:xfrm>
          <a:prstGeom prst="ellipse">
            <a:avLst/>
          </a:prstGeom>
          <a:solidFill>
            <a:srgbClr val="FFFFFF"/>
          </a:solidFill>
          <a:ln/>
        </p:spPr>
      </p:sp>
      <p:sp>
        <p:nvSpPr>
          <p:cNvPr id="14" name="Text 11"/>
          <p:cNvSpPr/>
          <p:nvPr/>
        </p:nvSpPr>
        <p:spPr>
          <a:xfrm>
            <a:off x="1763395" y="363523"/>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5" name="Shape 12"/>
          <p:cNvSpPr/>
          <p:nvPr/>
        </p:nvSpPr>
        <p:spPr>
          <a:xfrm>
            <a:off x="1963420" y="363523"/>
            <a:ext cx="133350" cy="137160"/>
          </a:xfrm>
          <a:prstGeom prst="ellipse">
            <a:avLst/>
          </a:prstGeom>
          <a:solidFill>
            <a:srgbClr val="FFFFFF"/>
          </a:solidFill>
          <a:ln/>
        </p:spPr>
      </p:sp>
      <p:sp>
        <p:nvSpPr>
          <p:cNvPr id="16" name="Text 13"/>
          <p:cNvSpPr/>
          <p:nvPr/>
        </p:nvSpPr>
        <p:spPr>
          <a:xfrm>
            <a:off x="1963420" y="363523"/>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7" name="Shape 14"/>
          <p:cNvSpPr/>
          <p:nvPr/>
        </p:nvSpPr>
        <p:spPr>
          <a:xfrm>
            <a:off x="2163445" y="363523"/>
            <a:ext cx="133350" cy="137160"/>
          </a:xfrm>
          <a:prstGeom prst="ellipse">
            <a:avLst/>
          </a:prstGeom>
          <a:solidFill>
            <a:srgbClr val="FFFFFF"/>
          </a:solidFill>
          <a:ln/>
        </p:spPr>
      </p:sp>
      <p:sp>
        <p:nvSpPr>
          <p:cNvPr id="18" name="Text 15"/>
          <p:cNvSpPr/>
          <p:nvPr/>
        </p:nvSpPr>
        <p:spPr>
          <a:xfrm>
            <a:off x="2163445" y="363523"/>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9" name="Shape 16"/>
          <p:cNvSpPr/>
          <p:nvPr/>
        </p:nvSpPr>
        <p:spPr>
          <a:xfrm>
            <a:off x="3576320" y="3007360"/>
            <a:ext cx="8615680" cy="3827983"/>
          </a:xfrm>
          <a:prstGeom prst="snipRoundRect">
            <a:avLst>
              <a:gd name="adj1" fmla="val 16667"/>
              <a:gd name="adj2" fmla="val 16667"/>
            </a:avLst>
          </a:prstGeom>
          <a:solidFill>
            <a:srgbClr val="FFF2C6"/>
          </a:solidFill>
          <a:ln/>
        </p:spPr>
      </p:sp>
      <p:sp>
        <p:nvSpPr>
          <p:cNvPr id="20" name="Text 17"/>
          <p:cNvSpPr/>
          <p:nvPr/>
        </p:nvSpPr>
        <p:spPr>
          <a:xfrm>
            <a:off x="3576320" y="3007360"/>
            <a:ext cx="8615680" cy="3827983"/>
          </a:xfrm>
          <a:prstGeom prst="rect">
            <a:avLst/>
          </a:prstGeom>
          <a:noFill/>
          <a:ln/>
        </p:spPr>
        <p:txBody>
          <a:bodyPr wrap="square" lIns="45720" tIns="91440" rIns="91440" bIns="45720" rtlCol="0" anchor="ctr"/>
          <a:lstStyle/>
          <a:p>
            <a:pPr>
              <a:lnSpc>
                <a:spcPct val="100000"/>
              </a:lnSpc>
            </a:pPr>
            <a:endParaRPr lang="en-US" sz="1600" dirty="0"/>
          </a:p>
        </p:txBody>
      </p:sp>
      <p:sp>
        <p:nvSpPr>
          <p:cNvPr id="21" name="Shape 18"/>
          <p:cNvSpPr/>
          <p:nvPr/>
        </p:nvSpPr>
        <p:spPr>
          <a:xfrm>
            <a:off x="4273339" y="3433631"/>
            <a:ext cx="133350" cy="137160"/>
          </a:xfrm>
          <a:prstGeom prst="ellipse">
            <a:avLst/>
          </a:prstGeom>
          <a:solidFill>
            <a:srgbClr val="FFFFFF"/>
          </a:solidFill>
          <a:ln/>
        </p:spPr>
      </p:sp>
      <p:sp>
        <p:nvSpPr>
          <p:cNvPr id="22" name="Text 19"/>
          <p:cNvSpPr/>
          <p:nvPr/>
        </p:nvSpPr>
        <p:spPr>
          <a:xfrm>
            <a:off x="4273339" y="3433631"/>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23" name="Shape 20"/>
          <p:cNvSpPr/>
          <p:nvPr/>
        </p:nvSpPr>
        <p:spPr>
          <a:xfrm>
            <a:off x="4473364" y="3433631"/>
            <a:ext cx="133350" cy="137160"/>
          </a:xfrm>
          <a:prstGeom prst="ellipse">
            <a:avLst/>
          </a:prstGeom>
          <a:solidFill>
            <a:srgbClr val="FFFFFF"/>
          </a:solidFill>
          <a:ln/>
        </p:spPr>
      </p:sp>
      <p:sp>
        <p:nvSpPr>
          <p:cNvPr id="24" name="Text 21"/>
          <p:cNvSpPr/>
          <p:nvPr/>
        </p:nvSpPr>
        <p:spPr>
          <a:xfrm>
            <a:off x="4473364" y="3433631"/>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25" name="Shape 22"/>
          <p:cNvSpPr/>
          <p:nvPr/>
        </p:nvSpPr>
        <p:spPr>
          <a:xfrm>
            <a:off x="4673389" y="3433631"/>
            <a:ext cx="133350" cy="137160"/>
          </a:xfrm>
          <a:prstGeom prst="ellipse">
            <a:avLst/>
          </a:prstGeom>
          <a:solidFill>
            <a:srgbClr val="FFFFFF"/>
          </a:solidFill>
          <a:ln/>
        </p:spPr>
      </p:sp>
      <p:sp>
        <p:nvSpPr>
          <p:cNvPr id="26" name="Text 23"/>
          <p:cNvSpPr/>
          <p:nvPr/>
        </p:nvSpPr>
        <p:spPr>
          <a:xfrm>
            <a:off x="4673389" y="3433631"/>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27" name="Shape 24"/>
          <p:cNvSpPr/>
          <p:nvPr/>
        </p:nvSpPr>
        <p:spPr>
          <a:xfrm>
            <a:off x="4873414" y="3433631"/>
            <a:ext cx="133350" cy="137160"/>
          </a:xfrm>
          <a:prstGeom prst="ellipse">
            <a:avLst/>
          </a:prstGeom>
          <a:solidFill>
            <a:srgbClr val="FFFFFF"/>
          </a:solidFill>
          <a:ln/>
        </p:spPr>
      </p:sp>
      <p:sp>
        <p:nvSpPr>
          <p:cNvPr id="28" name="Text 25"/>
          <p:cNvSpPr/>
          <p:nvPr/>
        </p:nvSpPr>
        <p:spPr>
          <a:xfrm>
            <a:off x="4873414" y="3433631"/>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29" name="Shape 26"/>
          <p:cNvSpPr/>
          <p:nvPr/>
        </p:nvSpPr>
        <p:spPr>
          <a:xfrm>
            <a:off x="4069976" y="4174154"/>
            <a:ext cx="133350" cy="137160"/>
          </a:xfrm>
          <a:prstGeom prst="ellipse">
            <a:avLst/>
          </a:prstGeom>
          <a:solidFill>
            <a:srgbClr val="FFFFFF"/>
          </a:solidFill>
          <a:ln/>
        </p:spPr>
      </p:sp>
      <p:sp>
        <p:nvSpPr>
          <p:cNvPr id="30" name="Text 27"/>
          <p:cNvSpPr/>
          <p:nvPr/>
        </p:nvSpPr>
        <p:spPr>
          <a:xfrm>
            <a:off x="4069976" y="4174154"/>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31" name="Shape 28"/>
          <p:cNvSpPr/>
          <p:nvPr/>
        </p:nvSpPr>
        <p:spPr>
          <a:xfrm>
            <a:off x="4069976" y="3974129"/>
            <a:ext cx="133350" cy="137160"/>
          </a:xfrm>
          <a:prstGeom prst="ellipse">
            <a:avLst/>
          </a:prstGeom>
          <a:solidFill>
            <a:srgbClr val="FFFFFF"/>
          </a:solidFill>
          <a:ln/>
        </p:spPr>
      </p:sp>
      <p:sp>
        <p:nvSpPr>
          <p:cNvPr id="32" name="Text 29"/>
          <p:cNvSpPr/>
          <p:nvPr/>
        </p:nvSpPr>
        <p:spPr>
          <a:xfrm>
            <a:off x="4069976" y="3974129"/>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33" name="Shape 30"/>
          <p:cNvSpPr/>
          <p:nvPr/>
        </p:nvSpPr>
        <p:spPr>
          <a:xfrm>
            <a:off x="4069976" y="3774104"/>
            <a:ext cx="133350" cy="137160"/>
          </a:xfrm>
          <a:prstGeom prst="ellipse">
            <a:avLst/>
          </a:prstGeom>
          <a:solidFill>
            <a:srgbClr val="FFFFFF"/>
          </a:solidFill>
          <a:ln/>
        </p:spPr>
      </p:sp>
      <p:sp>
        <p:nvSpPr>
          <p:cNvPr id="34" name="Text 31"/>
          <p:cNvSpPr/>
          <p:nvPr/>
        </p:nvSpPr>
        <p:spPr>
          <a:xfrm>
            <a:off x="4069976" y="3774104"/>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35" name="Shape 32"/>
          <p:cNvSpPr/>
          <p:nvPr/>
        </p:nvSpPr>
        <p:spPr>
          <a:xfrm>
            <a:off x="4069976" y="3574080"/>
            <a:ext cx="133350" cy="137160"/>
          </a:xfrm>
          <a:prstGeom prst="ellipse">
            <a:avLst/>
          </a:prstGeom>
          <a:solidFill>
            <a:srgbClr val="FFFFFF"/>
          </a:solidFill>
          <a:ln/>
        </p:spPr>
      </p:sp>
      <p:sp>
        <p:nvSpPr>
          <p:cNvPr id="36" name="Text 33"/>
          <p:cNvSpPr/>
          <p:nvPr/>
        </p:nvSpPr>
        <p:spPr>
          <a:xfrm>
            <a:off x="4069976" y="3574080"/>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37" name="Text 34"/>
          <p:cNvSpPr/>
          <p:nvPr/>
        </p:nvSpPr>
        <p:spPr>
          <a:xfrm>
            <a:off x="4339590" y="3569970"/>
            <a:ext cx="7336790" cy="1231900"/>
          </a:xfrm>
          <a:prstGeom prst="rect">
            <a:avLst/>
          </a:prstGeom>
          <a:noFill/>
          <a:ln/>
        </p:spPr>
        <p:txBody>
          <a:bodyPr wrap="square" lIns="91440" tIns="45720" rIns="91440" bIns="45720" rtlCol="0" anchor="ctr"/>
          <a:lstStyle/>
          <a:p>
            <a:pPr>
              <a:lnSpc>
                <a:spcPct val="100000"/>
              </a:lnSpc>
            </a:pPr>
            <a:r>
              <a:rPr lang="en-US" sz="2800" dirty="0">
                <a:solidFill>
                  <a:srgbClr val="6D7AAF"/>
                </a:solidFill>
                <a:latin typeface="MiSans" pitchFamily="34" charset="0"/>
                <a:ea typeface="MiSans" pitchFamily="34" charset="-122"/>
                <a:cs typeface="MiSans" pitchFamily="34" charset="-120"/>
              </a:rPr>
              <a:t>Login &amp; Permission Decorators</a:t>
            </a:r>
            <a:endParaRPr lang="en-US" sz="1600" dirty="0"/>
          </a:p>
        </p:txBody>
      </p:sp>
      <p:sp>
        <p:nvSpPr>
          <p:cNvPr id="38" name="Shape 35"/>
          <p:cNvSpPr/>
          <p:nvPr/>
        </p:nvSpPr>
        <p:spPr>
          <a:xfrm>
            <a:off x="11600789" y="4943906"/>
            <a:ext cx="228803" cy="212992"/>
          </a:xfrm>
          <a:prstGeom prst="ellipse">
            <a:avLst/>
          </a:prstGeom>
          <a:solidFill>
            <a:srgbClr val="000000">
              <a:alpha val="0"/>
            </a:srgbClr>
          </a:solidFill>
          <a:ln w="41275">
            <a:solidFill>
              <a:srgbClr val="FFFFFF"/>
            </a:solidFill>
            <a:prstDash val="solid"/>
          </a:ln>
        </p:spPr>
      </p:sp>
      <p:sp>
        <p:nvSpPr>
          <p:cNvPr id="39" name="Text 36"/>
          <p:cNvSpPr/>
          <p:nvPr/>
        </p:nvSpPr>
        <p:spPr>
          <a:xfrm>
            <a:off x="11600789" y="4943906"/>
            <a:ext cx="228803" cy="212992"/>
          </a:xfrm>
          <a:prstGeom prst="rect">
            <a:avLst/>
          </a:prstGeom>
          <a:noFill/>
          <a:ln/>
        </p:spPr>
        <p:txBody>
          <a:bodyPr wrap="square" lIns="45720" tIns="91440" rIns="91440" bIns="45720" rtlCol="0" anchor="ctr"/>
          <a:lstStyle/>
          <a:p>
            <a:pPr>
              <a:lnSpc>
                <a:spcPct val="100000"/>
              </a:lnSpc>
            </a:pPr>
            <a:endParaRPr lang="en-US" sz="1600" dirty="0"/>
          </a:p>
        </p:txBody>
      </p:sp>
      <p:sp>
        <p:nvSpPr>
          <p:cNvPr id="40" name="Shape 37"/>
          <p:cNvSpPr/>
          <p:nvPr/>
        </p:nvSpPr>
        <p:spPr>
          <a:xfrm>
            <a:off x="11677188" y="4984444"/>
            <a:ext cx="137562" cy="131914"/>
          </a:xfrm>
          <a:prstGeom prst="ellipse">
            <a:avLst/>
          </a:prstGeom>
          <a:solidFill>
            <a:srgbClr val="C1CEF6"/>
          </a:solidFill>
          <a:ln/>
        </p:spPr>
      </p:sp>
      <p:sp>
        <p:nvSpPr>
          <p:cNvPr id="41" name="Text 38"/>
          <p:cNvSpPr/>
          <p:nvPr/>
        </p:nvSpPr>
        <p:spPr>
          <a:xfrm>
            <a:off x="11677188" y="4984444"/>
            <a:ext cx="137562" cy="131914"/>
          </a:xfrm>
          <a:prstGeom prst="rect">
            <a:avLst/>
          </a:prstGeom>
          <a:noFill/>
          <a:ln/>
        </p:spPr>
        <p:txBody>
          <a:bodyPr wrap="square" lIns="45720" tIns="91440" rIns="91440" bIns="45720" rtlCol="0" anchor="ctr"/>
          <a:lstStyle/>
          <a:p>
            <a:pPr>
              <a:lnSpc>
                <a:spcPct val="100000"/>
              </a:lnSpc>
            </a:pPr>
            <a:endParaRPr lang="en-US" sz="1600" dirty="0"/>
          </a:p>
        </p:txBody>
      </p:sp>
      <p:sp>
        <p:nvSpPr>
          <p:cNvPr id="42" name="Text 39"/>
          <p:cNvSpPr/>
          <p:nvPr/>
        </p:nvSpPr>
        <p:spPr>
          <a:xfrm>
            <a:off x="5006975" y="4676140"/>
            <a:ext cx="6579235" cy="1050925"/>
          </a:xfrm>
          <a:prstGeom prst="rect">
            <a:avLst/>
          </a:prstGeom>
          <a:noFill/>
          <a:ln/>
        </p:spPr>
        <p:txBody>
          <a:bodyPr wrap="square" lIns="91440" tIns="45720" rIns="91440" bIns="45720" rtlCol="0" anchor="ctr"/>
          <a:lstStyle/>
          <a:p>
            <a:pPr algn="r">
              <a:lnSpc>
                <a:spcPct val="100000"/>
              </a:lnSpc>
            </a:pPr>
            <a:r>
              <a:rPr lang="en-US" sz="1800" dirty="0">
                <a:solidFill>
                  <a:srgbClr val="6D7AAF"/>
                </a:solidFill>
                <a:latin typeface="MiSans" pitchFamily="34" charset="0"/>
                <a:ea typeface="MiSans" pitchFamily="34" charset="-122"/>
                <a:cs typeface="MiSans" pitchFamily="34" charset="-120"/>
              </a:rPr>
              <a:t>Using Decorators to Protect Views</a:t>
            </a:r>
            <a:endParaRPr lang="en-US" sz="1600" dirty="0"/>
          </a:p>
        </p:txBody>
      </p:sp>
      <p:sp>
        <p:nvSpPr>
          <p:cNvPr id="43" name="Text 40"/>
          <p:cNvSpPr/>
          <p:nvPr/>
        </p:nvSpPr>
        <p:spPr>
          <a:xfrm>
            <a:off x="4582160" y="5418455"/>
            <a:ext cx="7346315" cy="1232535"/>
          </a:xfrm>
          <a:prstGeom prst="rect">
            <a:avLst/>
          </a:prstGeom>
          <a:noFill/>
          <a:ln/>
        </p:spPr>
        <p:txBody>
          <a:bodyPr wrap="square" lIns="91440" tIns="45720" rIns="91440" bIns="45720" rtlCol="0" anchor="t"/>
          <a:lstStyle/>
          <a:p>
            <a:pPr>
              <a:lnSpc>
                <a:spcPct val="100000"/>
              </a:lnSpc>
            </a:pPr>
            <a:r>
              <a:rPr lang="en-US" sz="1600" dirty="0">
                <a:solidFill>
                  <a:srgbClr val="6D7AAF"/>
                </a:solidFill>
                <a:latin typeface="MiSans" pitchFamily="34" charset="0"/>
                <a:ea typeface="MiSans" pitchFamily="34" charset="-122"/>
                <a:cs typeface="MiSans" pitchFamily="34" charset="-120"/>
              </a:rPr>
              <a:t>Django provides decorators like @login_required and @permission_required to protect views. The @login_required decorator ensures that only authenticated users can access a view. The @permission_required decorator goes a step further by checking if the user has specific permissions. This allows you to control access to sensitive data and functionality within your application.</a:t>
            </a:r>
            <a:endParaRPr lang="en-US" sz="1600" dirty="0"/>
          </a:p>
        </p:txBody>
      </p:sp>
    </p:spTree>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name="Slide 8">
    <p:bg>
      <p:bgPr>
        <a:gradFill flip="none" rotWithShape="0">
          <a:gsLst>
            <a:gs pos="0">
              <a:srgbClr val="FFF2C6"/>
            </a:gs>
            <a:gs pos="47000">
              <a:srgbClr val="D8E1FD"/>
            </a:gs>
            <a:gs pos="78000">
              <a:srgbClr val="C7D5FC"/>
            </a:gs>
            <a:gs pos="100000">
              <a:srgbClr val="FDF8CB"/>
            </a:gs>
          </a:gsLst>
          <a:lin ang="2400000" scaled="1"/>
        </a:gradFill>
        <a:effectLst/>
      </p:bgPr>
    </p:bg>
    <p:spTree>
      <p:nvGrpSpPr>
        <p:cNvPr id="1" name=""/>
        <p:cNvGrpSpPr/>
        <p:nvPr/>
      </p:nvGrpSpPr>
      <p:grpSpPr>
        <a:xfrm>
          <a:off x="0" y="0"/>
          <a:ext cx="0" cy="0"/>
          <a:chOff x="0" y="0"/>
          <a:chExt cx="0" cy="0"/>
        </a:xfrm>
      </p:grpSpPr>
      <p:pic>
        <p:nvPicPr>
          <p:cNvPr id="2" name="Image 0" descr="https://kimi-img.moonshot.cn/pub/slides/slides_tmpl/image/25-08-27-20:04:38-d2nf8lh8bjvh7rlj0aeg.png"/>
          <p:cNvPicPr>
            <a:picLocks noChangeAspect="1"/>
          </p:cNvPicPr>
          <p:nvPr/>
        </p:nvPicPr>
        <p:blipFill>
          <a:blip r:embed="rId3"/>
          <a:stretch>
            <a:fillRect/>
          </a:stretch>
        </p:blipFill>
        <p:spPr>
          <a:xfrm>
            <a:off x="4928399" y="517692"/>
            <a:ext cx="7251700" cy="6340308"/>
          </a:xfrm>
          <a:prstGeom prst="rect">
            <a:avLst/>
          </a:prstGeom>
        </p:spPr>
      </p:pic>
      <p:sp>
        <p:nvSpPr>
          <p:cNvPr id="3" name="Text 0"/>
          <p:cNvSpPr/>
          <p:nvPr/>
        </p:nvSpPr>
        <p:spPr>
          <a:xfrm>
            <a:off x="7048502" y="2308860"/>
            <a:ext cx="4599086" cy="3861792"/>
          </a:xfrm>
          <a:prstGeom prst="rect">
            <a:avLst/>
          </a:prstGeom>
          <a:noFill/>
          <a:ln/>
        </p:spPr>
        <p:txBody>
          <a:bodyPr wrap="square" lIns="91440" tIns="45720" rIns="91440" bIns="45720" rtlCol="0" anchor="ctr">
            <a:spAutoFit/>
          </a:bodyPr>
          <a:lstStyle/>
          <a:p>
            <a:pPr algn="just">
              <a:lnSpc>
                <a:spcPct val="100000"/>
              </a:lnSpc>
            </a:pPr>
            <a:r>
              <a:rPr lang="en-US" sz="25000" dirty="0">
                <a:solidFill>
                  <a:srgbClr val="7F9CDF"/>
                </a:solidFill>
                <a:latin typeface="MiSans" pitchFamily="34" charset="0"/>
                <a:ea typeface="MiSans" pitchFamily="34" charset="-122"/>
                <a:cs typeface="MiSans" pitchFamily="34" charset="-120"/>
              </a:rPr>
              <a:t>03</a:t>
            </a:r>
            <a:endParaRPr lang="en-US" sz="1600" dirty="0"/>
          </a:p>
        </p:txBody>
      </p:sp>
      <p:sp>
        <p:nvSpPr>
          <p:cNvPr id="4" name="Text 1"/>
          <p:cNvSpPr/>
          <p:nvPr/>
        </p:nvSpPr>
        <p:spPr>
          <a:xfrm>
            <a:off x="797560" y="1932305"/>
            <a:ext cx="10755630" cy="613767"/>
          </a:xfrm>
          <a:prstGeom prst="rect">
            <a:avLst/>
          </a:prstGeom>
          <a:noFill/>
          <a:ln/>
        </p:spPr>
        <p:txBody>
          <a:bodyPr wrap="square" lIns="91440" tIns="45720" rIns="91440" bIns="45720" rtlCol="0" anchor="ctr">
            <a:spAutoFit/>
          </a:bodyPr>
          <a:lstStyle/>
          <a:p>
            <a:pPr>
              <a:lnSpc>
                <a:spcPct val="100000"/>
              </a:lnSpc>
            </a:pPr>
            <a:r>
              <a:rPr lang="en-US" sz="4000" dirty="0">
                <a:solidFill>
                  <a:srgbClr val="6D7AAF"/>
                </a:solidFill>
                <a:latin typeface="MiSans" pitchFamily="34" charset="0"/>
                <a:ea typeface="MiSans" pitchFamily="34" charset="-122"/>
                <a:cs typeface="MiSans" pitchFamily="34" charset="-120"/>
              </a:rPr>
              <a:t>Permissions Model</a:t>
            </a:r>
            <a:endParaRPr lang="en-US" sz="1600" dirty="0"/>
          </a:p>
        </p:txBody>
      </p:sp>
      <p:sp>
        <p:nvSpPr>
          <p:cNvPr id="5" name="Shape 2"/>
          <p:cNvSpPr/>
          <p:nvPr/>
        </p:nvSpPr>
        <p:spPr>
          <a:xfrm>
            <a:off x="731049" y="856006"/>
            <a:ext cx="133350" cy="137160"/>
          </a:xfrm>
          <a:prstGeom prst="ellipse">
            <a:avLst/>
          </a:prstGeom>
          <a:solidFill>
            <a:srgbClr val="FFFFFF"/>
          </a:solidFill>
          <a:ln/>
        </p:spPr>
      </p:sp>
      <p:sp>
        <p:nvSpPr>
          <p:cNvPr id="6" name="Text 3"/>
          <p:cNvSpPr/>
          <p:nvPr/>
        </p:nvSpPr>
        <p:spPr>
          <a:xfrm>
            <a:off x="731049" y="856006"/>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7" name="Shape 4"/>
          <p:cNvSpPr/>
          <p:nvPr/>
        </p:nvSpPr>
        <p:spPr>
          <a:xfrm>
            <a:off x="931074" y="856006"/>
            <a:ext cx="133350" cy="137160"/>
          </a:xfrm>
          <a:prstGeom prst="ellipse">
            <a:avLst/>
          </a:prstGeom>
          <a:solidFill>
            <a:srgbClr val="FFFFFF"/>
          </a:solidFill>
          <a:ln/>
        </p:spPr>
      </p:sp>
      <p:sp>
        <p:nvSpPr>
          <p:cNvPr id="8" name="Text 5"/>
          <p:cNvSpPr/>
          <p:nvPr/>
        </p:nvSpPr>
        <p:spPr>
          <a:xfrm>
            <a:off x="931074" y="856006"/>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9" name="Shape 6"/>
          <p:cNvSpPr/>
          <p:nvPr/>
        </p:nvSpPr>
        <p:spPr>
          <a:xfrm>
            <a:off x="1131099" y="856006"/>
            <a:ext cx="133350" cy="137160"/>
          </a:xfrm>
          <a:prstGeom prst="ellipse">
            <a:avLst/>
          </a:prstGeom>
          <a:solidFill>
            <a:srgbClr val="FFFFFF"/>
          </a:solidFill>
          <a:ln/>
        </p:spPr>
      </p:sp>
      <p:sp>
        <p:nvSpPr>
          <p:cNvPr id="10" name="Text 7"/>
          <p:cNvSpPr/>
          <p:nvPr/>
        </p:nvSpPr>
        <p:spPr>
          <a:xfrm>
            <a:off x="1131099" y="856006"/>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1" name="Shape 8"/>
          <p:cNvSpPr/>
          <p:nvPr/>
        </p:nvSpPr>
        <p:spPr>
          <a:xfrm>
            <a:off x="1331124" y="856006"/>
            <a:ext cx="133350" cy="137160"/>
          </a:xfrm>
          <a:prstGeom prst="ellipse">
            <a:avLst/>
          </a:prstGeom>
          <a:solidFill>
            <a:srgbClr val="FFFFFF"/>
          </a:solidFill>
          <a:ln/>
        </p:spPr>
      </p:sp>
      <p:sp>
        <p:nvSpPr>
          <p:cNvPr id="12" name="Text 9"/>
          <p:cNvSpPr/>
          <p:nvPr/>
        </p:nvSpPr>
        <p:spPr>
          <a:xfrm>
            <a:off x="1331124" y="856006"/>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3" name="Shape 10"/>
          <p:cNvSpPr/>
          <p:nvPr/>
        </p:nvSpPr>
        <p:spPr>
          <a:xfrm>
            <a:off x="527687" y="1596530"/>
            <a:ext cx="133350" cy="137160"/>
          </a:xfrm>
          <a:prstGeom prst="ellipse">
            <a:avLst/>
          </a:prstGeom>
          <a:solidFill>
            <a:srgbClr val="FFFFFF"/>
          </a:solidFill>
          <a:ln/>
        </p:spPr>
      </p:sp>
      <p:sp>
        <p:nvSpPr>
          <p:cNvPr id="14" name="Text 11"/>
          <p:cNvSpPr/>
          <p:nvPr/>
        </p:nvSpPr>
        <p:spPr>
          <a:xfrm>
            <a:off x="527687" y="1596530"/>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5" name="Shape 12"/>
          <p:cNvSpPr/>
          <p:nvPr/>
        </p:nvSpPr>
        <p:spPr>
          <a:xfrm>
            <a:off x="527687" y="1396504"/>
            <a:ext cx="133350" cy="137160"/>
          </a:xfrm>
          <a:prstGeom prst="ellipse">
            <a:avLst/>
          </a:prstGeom>
          <a:solidFill>
            <a:srgbClr val="FFFFFF"/>
          </a:solidFill>
          <a:ln/>
        </p:spPr>
      </p:sp>
      <p:sp>
        <p:nvSpPr>
          <p:cNvPr id="16" name="Text 13"/>
          <p:cNvSpPr/>
          <p:nvPr/>
        </p:nvSpPr>
        <p:spPr>
          <a:xfrm>
            <a:off x="527687" y="1396504"/>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7" name="Shape 14"/>
          <p:cNvSpPr/>
          <p:nvPr/>
        </p:nvSpPr>
        <p:spPr>
          <a:xfrm>
            <a:off x="527687" y="1196479"/>
            <a:ext cx="133350" cy="137160"/>
          </a:xfrm>
          <a:prstGeom prst="ellipse">
            <a:avLst/>
          </a:prstGeom>
          <a:solidFill>
            <a:srgbClr val="FFFFFF"/>
          </a:solidFill>
          <a:ln/>
        </p:spPr>
      </p:sp>
      <p:sp>
        <p:nvSpPr>
          <p:cNvPr id="18" name="Text 15"/>
          <p:cNvSpPr/>
          <p:nvPr/>
        </p:nvSpPr>
        <p:spPr>
          <a:xfrm>
            <a:off x="527687" y="1196479"/>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9" name="Shape 16"/>
          <p:cNvSpPr/>
          <p:nvPr/>
        </p:nvSpPr>
        <p:spPr>
          <a:xfrm>
            <a:off x="527687" y="996455"/>
            <a:ext cx="133350" cy="137160"/>
          </a:xfrm>
          <a:prstGeom prst="ellipse">
            <a:avLst/>
          </a:prstGeom>
          <a:solidFill>
            <a:srgbClr val="FFFFFF"/>
          </a:solidFill>
          <a:ln/>
        </p:spPr>
      </p:sp>
      <p:sp>
        <p:nvSpPr>
          <p:cNvPr id="20" name="Text 17"/>
          <p:cNvSpPr/>
          <p:nvPr/>
        </p:nvSpPr>
        <p:spPr>
          <a:xfrm>
            <a:off x="527687" y="996455"/>
            <a:ext cx="133350" cy="137160"/>
          </a:xfrm>
          <a:prstGeom prst="rect">
            <a:avLst/>
          </a:prstGeom>
          <a:noFill/>
          <a:ln/>
        </p:spPr>
        <p:txBody>
          <a:bodyPr wrap="square" lIns="45720" tIns="91440" rIns="91440" bIns="45720" rtlCol="0" anchor="ctr"/>
          <a:lstStyle/>
          <a:p>
            <a:pPr>
              <a:lnSpc>
                <a:spcPct val="100000"/>
              </a:lnSpc>
            </a:pPr>
            <a:endParaRPr lang="en-US" sz="1600" dirty="0"/>
          </a:p>
        </p:txBody>
      </p:sp>
      <p:pic>
        <p:nvPicPr>
          <p:cNvPr id="21" name="Image 1" descr="https://kimi-img.moonshot.cn/pub/slides/slides_tmpl/image/25-08-27-20:04:34-d2nf8kh8bjvh7rlj0a80.png"/>
          <p:cNvPicPr>
            <a:picLocks noChangeAspect="1"/>
          </p:cNvPicPr>
          <p:nvPr/>
        </p:nvPicPr>
        <p:blipFill>
          <a:blip r:embed="rId4">
            <a:alphaModFix amt="59000"/>
          </a:blip>
          <a:stretch>
            <a:fillRect/>
          </a:stretch>
        </p:blipFill>
        <p:spPr>
          <a:xfrm>
            <a:off x="5131435" y="330200"/>
            <a:ext cx="7048500" cy="6197600"/>
          </a:xfrm>
          <a:prstGeom prst="rect">
            <a:avLst/>
          </a:prstGeom>
        </p:spPr>
      </p:pic>
      <p:pic>
        <p:nvPicPr>
          <p:cNvPr id="22" name="Image 2" descr="https://kimi-img.moonshot.cn/pub/slides/slides_tmpl/image/25-08-27-20:04:33-d2nf8k98bjvh7rlj0a7g.png"/>
          <p:cNvPicPr>
            <a:picLocks noChangeAspect="1"/>
          </p:cNvPicPr>
          <p:nvPr/>
        </p:nvPicPr>
        <p:blipFill>
          <a:blip r:embed="rId5"/>
          <a:stretch>
            <a:fillRect/>
          </a:stretch>
        </p:blipFill>
        <p:spPr>
          <a:xfrm>
            <a:off x="0" y="3797300"/>
            <a:ext cx="5143500" cy="3060700"/>
          </a:xfrm>
          <a:prstGeom prst="rect">
            <a:avLst/>
          </a:prstGeom>
        </p:spPr>
      </p:pic>
      <p:pic>
        <p:nvPicPr>
          <p:cNvPr id="23" name="Image 3" descr="https://kimi-img.moonshot.cn/pub/slides/slides_tmpl/image/25-08-27-20:04:32-d2nf8k18bjvh7rlj0a5g.png"/>
          <p:cNvPicPr>
            <a:picLocks noChangeAspect="1"/>
          </p:cNvPicPr>
          <p:nvPr/>
        </p:nvPicPr>
        <p:blipFill>
          <a:blip r:embed="rId6"/>
          <a:stretch>
            <a:fillRect/>
          </a:stretch>
        </p:blipFill>
        <p:spPr>
          <a:xfrm>
            <a:off x="512445" y="4587240"/>
            <a:ext cx="152400" cy="1524000"/>
          </a:xfrm>
          <a:prstGeom prst="rect">
            <a:avLst/>
          </a:prstGeom>
        </p:spPr>
      </p:pic>
      <p:pic>
        <p:nvPicPr>
          <p:cNvPr id="24" name="Image 4" descr="https://kimi-img.moonshot.cn/pub/slides/slides_tmpl/image/25-08-27-20:04:32-d2nf8k18bjvh7rlj0a60.png"/>
          <p:cNvPicPr>
            <a:picLocks noChangeAspect="1"/>
          </p:cNvPicPr>
          <p:nvPr/>
        </p:nvPicPr>
        <p:blipFill>
          <a:blip r:embed="rId7"/>
          <a:stretch>
            <a:fillRect/>
          </a:stretch>
        </p:blipFill>
        <p:spPr>
          <a:xfrm>
            <a:off x="1311275" y="3907257"/>
            <a:ext cx="1320800" cy="1371600"/>
          </a:xfrm>
          <a:prstGeom prst="rect">
            <a:avLst/>
          </a:prstGeom>
        </p:spPr>
      </p:pic>
      <p:pic>
        <p:nvPicPr>
          <p:cNvPr id="25" name="Image 5" descr="https://kimi-img.moonshot.cn/pub/slides/slides_tmpl/image/25-08-27-20:04:32-d2nf8k18bjvh7rlj0a6g.png"/>
          <p:cNvPicPr>
            <a:picLocks noChangeAspect="1"/>
          </p:cNvPicPr>
          <p:nvPr/>
        </p:nvPicPr>
        <p:blipFill>
          <a:blip r:embed="rId8"/>
          <a:stretch>
            <a:fillRect/>
          </a:stretch>
        </p:blipFill>
        <p:spPr>
          <a:xfrm>
            <a:off x="10570172" y="1111250"/>
            <a:ext cx="983056" cy="907962"/>
          </a:xfrm>
          <a:prstGeom prst="rect">
            <a:avLst/>
          </a:prstGeom>
        </p:spPr>
      </p:pic>
      <p:sp>
        <p:nvSpPr>
          <p:cNvPr id="26" name="Shape 18"/>
          <p:cNvSpPr/>
          <p:nvPr/>
        </p:nvSpPr>
        <p:spPr>
          <a:xfrm>
            <a:off x="1101725" y="3958057"/>
            <a:ext cx="539750" cy="508001"/>
          </a:xfrm>
          <a:prstGeom prst="ellipse">
            <a:avLst/>
          </a:prstGeom>
          <a:solidFill>
            <a:srgbClr val="B2C4FF"/>
          </a:solidFill>
          <a:ln/>
        </p:spPr>
      </p:sp>
      <p:sp>
        <p:nvSpPr>
          <p:cNvPr id="27" name="Text 19"/>
          <p:cNvSpPr/>
          <p:nvPr/>
        </p:nvSpPr>
        <p:spPr>
          <a:xfrm>
            <a:off x="1101725" y="3958057"/>
            <a:ext cx="539750" cy="508001"/>
          </a:xfrm>
          <a:prstGeom prst="rect">
            <a:avLst/>
          </a:prstGeom>
          <a:noFill/>
          <a:ln/>
        </p:spPr>
        <p:txBody>
          <a:bodyPr wrap="square" lIns="45720" tIns="91440" rIns="91440" bIns="45720" rtlCol="0" anchor="ctr"/>
          <a:lstStyle/>
          <a:p>
            <a:pPr>
              <a:lnSpc>
                <a:spcPct val="100000"/>
              </a:lnSpc>
            </a:pPr>
            <a:endParaRPr lang="en-US" sz="1600" dirty="0"/>
          </a:p>
        </p:txBody>
      </p:sp>
      <p:pic>
        <p:nvPicPr>
          <p:cNvPr id="28" name="Image 6" descr="https://kimi-img.moonshot.cn/pub/slides/slides_tmpl/image/25-08-27-20:04:32-d2nf8k18bjvh7rlj0a60.png"/>
          <p:cNvPicPr>
            <a:picLocks noChangeAspect="1"/>
          </p:cNvPicPr>
          <p:nvPr/>
        </p:nvPicPr>
        <p:blipFill>
          <a:blip r:embed="rId7"/>
          <a:stretch>
            <a:fillRect/>
          </a:stretch>
        </p:blipFill>
        <p:spPr>
          <a:xfrm>
            <a:off x="11187651" y="1515914"/>
            <a:ext cx="731154" cy="676035"/>
          </a:xfrm>
          <a:prstGeom prst="rect">
            <a:avLst/>
          </a:prstGeom>
        </p:spPr>
      </p:pic>
    </p:spTree>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name="Slide 9">
    <p:bg>
      <p:bgPr>
        <a:gradFill flip="none" rotWithShape="0">
          <a:gsLst>
            <a:gs pos="0">
              <a:srgbClr val="C7D5FC"/>
            </a:gs>
            <a:gs pos="42000">
              <a:srgbClr val="C7D5FC"/>
            </a:gs>
            <a:gs pos="56000">
              <a:srgbClr val="D8E1FD"/>
            </a:gs>
            <a:gs pos="100000">
              <a:srgbClr val="D8E1FD"/>
            </a:gs>
            <a:gs pos="100000">
              <a:srgbClr val="FFF2C6"/>
            </a:gs>
          </a:gsLst>
          <a:lin ang="2700000" scaled="1"/>
        </a:gradFill>
        <a:effectLst/>
      </p:bgPr>
    </p:bg>
    <p:spTree>
      <p:nvGrpSpPr>
        <p:cNvPr id="1" name=""/>
        <p:cNvGrpSpPr/>
        <p:nvPr/>
      </p:nvGrpSpPr>
      <p:grpSpPr>
        <a:xfrm>
          <a:off x="0" y="0"/>
          <a:ext cx="0" cy="0"/>
          <a:chOff x="0" y="0"/>
          <a:chExt cx="0" cy="0"/>
        </a:xfrm>
      </p:grpSpPr>
      <p:sp>
        <p:nvSpPr>
          <p:cNvPr id="2" name="Shape 0"/>
          <p:cNvSpPr/>
          <p:nvPr/>
        </p:nvSpPr>
        <p:spPr>
          <a:xfrm>
            <a:off x="6208481" y="313589"/>
            <a:ext cx="1228549" cy="1077219"/>
          </a:xfrm>
          <a:prstGeom prst="ellipse">
            <a:avLst/>
          </a:prstGeom>
          <a:solidFill>
            <a:srgbClr val="F9F1DC"/>
          </a:solidFill>
          <a:ln/>
        </p:spPr>
      </p:sp>
      <p:sp>
        <p:nvSpPr>
          <p:cNvPr id="3" name="Text 1"/>
          <p:cNvSpPr/>
          <p:nvPr/>
        </p:nvSpPr>
        <p:spPr>
          <a:xfrm>
            <a:off x="6208481" y="313589"/>
            <a:ext cx="1228549" cy="1077219"/>
          </a:xfrm>
          <a:prstGeom prst="rect">
            <a:avLst/>
          </a:prstGeom>
          <a:noFill/>
          <a:ln/>
        </p:spPr>
        <p:txBody>
          <a:bodyPr wrap="square" lIns="45720" tIns="91440" rIns="91440" bIns="45720" rtlCol="0" anchor="ctr"/>
          <a:lstStyle/>
          <a:p>
            <a:pPr>
              <a:lnSpc>
                <a:spcPct val="100000"/>
              </a:lnSpc>
            </a:pPr>
            <a:endParaRPr lang="en-US" sz="1600" dirty="0"/>
          </a:p>
        </p:txBody>
      </p:sp>
      <p:sp>
        <p:nvSpPr>
          <p:cNvPr id="4" name="Shape 2"/>
          <p:cNvSpPr/>
          <p:nvPr/>
        </p:nvSpPr>
        <p:spPr>
          <a:xfrm>
            <a:off x="631622" y="381458"/>
            <a:ext cx="133350" cy="137160"/>
          </a:xfrm>
          <a:prstGeom prst="ellipse">
            <a:avLst/>
          </a:prstGeom>
          <a:solidFill>
            <a:srgbClr val="FFFFFF"/>
          </a:solidFill>
          <a:ln/>
        </p:spPr>
      </p:sp>
      <p:sp>
        <p:nvSpPr>
          <p:cNvPr id="5" name="Text 3"/>
          <p:cNvSpPr/>
          <p:nvPr/>
        </p:nvSpPr>
        <p:spPr>
          <a:xfrm>
            <a:off x="631622" y="381458"/>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6" name="Shape 4"/>
          <p:cNvSpPr/>
          <p:nvPr/>
        </p:nvSpPr>
        <p:spPr>
          <a:xfrm>
            <a:off x="831647" y="381458"/>
            <a:ext cx="133350" cy="137160"/>
          </a:xfrm>
          <a:prstGeom prst="ellipse">
            <a:avLst/>
          </a:prstGeom>
          <a:solidFill>
            <a:srgbClr val="FFFFFF"/>
          </a:solidFill>
          <a:ln/>
        </p:spPr>
      </p:sp>
      <p:sp>
        <p:nvSpPr>
          <p:cNvPr id="7" name="Text 5"/>
          <p:cNvSpPr/>
          <p:nvPr/>
        </p:nvSpPr>
        <p:spPr>
          <a:xfrm>
            <a:off x="831647" y="381458"/>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8" name="Shape 6"/>
          <p:cNvSpPr/>
          <p:nvPr/>
        </p:nvSpPr>
        <p:spPr>
          <a:xfrm>
            <a:off x="1031672" y="381458"/>
            <a:ext cx="133350" cy="137160"/>
          </a:xfrm>
          <a:prstGeom prst="ellipse">
            <a:avLst/>
          </a:prstGeom>
          <a:solidFill>
            <a:srgbClr val="FFFFFF"/>
          </a:solidFill>
          <a:ln/>
        </p:spPr>
      </p:sp>
      <p:sp>
        <p:nvSpPr>
          <p:cNvPr id="9" name="Text 7"/>
          <p:cNvSpPr/>
          <p:nvPr/>
        </p:nvSpPr>
        <p:spPr>
          <a:xfrm>
            <a:off x="1031672" y="381458"/>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0" name="Shape 8"/>
          <p:cNvSpPr/>
          <p:nvPr/>
        </p:nvSpPr>
        <p:spPr>
          <a:xfrm>
            <a:off x="1231697" y="381458"/>
            <a:ext cx="133350" cy="137160"/>
          </a:xfrm>
          <a:prstGeom prst="ellipse">
            <a:avLst/>
          </a:prstGeom>
          <a:solidFill>
            <a:srgbClr val="FFFFFF"/>
          </a:solidFill>
          <a:ln/>
        </p:spPr>
      </p:sp>
      <p:sp>
        <p:nvSpPr>
          <p:cNvPr id="11" name="Text 9"/>
          <p:cNvSpPr/>
          <p:nvPr/>
        </p:nvSpPr>
        <p:spPr>
          <a:xfrm>
            <a:off x="1231697" y="381458"/>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2" name="Shape 10"/>
          <p:cNvSpPr/>
          <p:nvPr/>
        </p:nvSpPr>
        <p:spPr>
          <a:xfrm>
            <a:off x="428260" y="1121982"/>
            <a:ext cx="133350" cy="137160"/>
          </a:xfrm>
          <a:prstGeom prst="ellipse">
            <a:avLst/>
          </a:prstGeom>
          <a:solidFill>
            <a:srgbClr val="FFFFFF"/>
          </a:solidFill>
          <a:ln/>
        </p:spPr>
      </p:sp>
      <p:sp>
        <p:nvSpPr>
          <p:cNvPr id="13" name="Text 11"/>
          <p:cNvSpPr/>
          <p:nvPr/>
        </p:nvSpPr>
        <p:spPr>
          <a:xfrm>
            <a:off x="428260" y="1121982"/>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4" name="Shape 12"/>
          <p:cNvSpPr/>
          <p:nvPr/>
        </p:nvSpPr>
        <p:spPr>
          <a:xfrm>
            <a:off x="428260" y="921956"/>
            <a:ext cx="133350" cy="137160"/>
          </a:xfrm>
          <a:prstGeom prst="ellipse">
            <a:avLst/>
          </a:prstGeom>
          <a:solidFill>
            <a:srgbClr val="FFFFFF"/>
          </a:solidFill>
          <a:ln/>
        </p:spPr>
      </p:sp>
      <p:sp>
        <p:nvSpPr>
          <p:cNvPr id="15" name="Text 13"/>
          <p:cNvSpPr/>
          <p:nvPr/>
        </p:nvSpPr>
        <p:spPr>
          <a:xfrm>
            <a:off x="428260" y="921956"/>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6" name="Shape 14"/>
          <p:cNvSpPr/>
          <p:nvPr/>
        </p:nvSpPr>
        <p:spPr>
          <a:xfrm>
            <a:off x="428260" y="721931"/>
            <a:ext cx="133350" cy="137160"/>
          </a:xfrm>
          <a:prstGeom prst="ellipse">
            <a:avLst/>
          </a:prstGeom>
          <a:solidFill>
            <a:srgbClr val="FFFFFF"/>
          </a:solidFill>
          <a:ln/>
        </p:spPr>
      </p:sp>
      <p:sp>
        <p:nvSpPr>
          <p:cNvPr id="17" name="Text 15"/>
          <p:cNvSpPr/>
          <p:nvPr/>
        </p:nvSpPr>
        <p:spPr>
          <a:xfrm>
            <a:off x="428260" y="721931"/>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8" name="Shape 16"/>
          <p:cNvSpPr/>
          <p:nvPr/>
        </p:nvSpPr>
        <p:spPr>
          <a:xfrm>
            <a:off x="428260" y="521907"/>
            <a:ext cx="133350" cy="137160"/>
          </a:xfrm>
          <a:prstGeom prst="ellipse">
            <a:avLst/>
          </a:prstGeom>
          <a:solidFill>
            <a:srgbClr val="FFFFFF"/>
          </a:solidFill>
          <a:ln/>
        </p:spPr>
      </p:sp>
      <p:sp>
        <p:nvSpPr>
          <p:cNvPr id="19" name="Text 17"/>
          <p:cNvSpPr/>
          <p:nvPr/>
        </p:nvSpPr>
        <p:spPr>
          <a:xfrm>
            <a:off x="428260" y="521907"/>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20" name="Text 18"/>
          <p:cNvSpPr/>
          <p:nvPr/>
        </p:nvSpPr>
        <p:spPr>
          <a:xfrm>
            <a:off x="698500" y="563245"/>
            <a:ext cx="6124575" cy="1533525"/>
          </a:xfrm>
          <a:prstGeom prst="rect">
            <a:avLst/>
          </a:prstGeom>
          <a:noFill/>
          <a:ln/>
        </p:spPr>
        <p:txBody>
          <a:bodyPr wrap="square" lIns="91440" tIns="45720" rIns="91440" bIns="45720" rtlCol="0" anchor="ctr"/>
          <a:lstStyle/>
          <a:p>
            <a:pPr algn="just">
              <a:lnSpc>
                <a:spcPct val="100000"/>
              </a:lnSpc>
            </a:pPr>
            <a:r>
              <a:rPr lang="en-US" sz="2400" dirty="0">
                <a:solidFill>
                  <a:srgbClr val="6D7AAF"/>
                </a:solidFill>
                <a:latin typeface="MiSans" pitchFamily="34" charset="0"/>
                <a:ea typeface="MiSans" pitchFamily="34" charset="-122"/>
                <a:cs typeface="MiSans" pitchFamily="34" charset="-120"/>
              </a:rPr>
              <a:t>Django Permissions Overview</a:t>
            </a:r>
            <a:endParaRPr lang="en-US" sz="1600" dirty="0"/>
          </a:p>
        </p:txBody>
      </p:sp>
      <p:sp>
        <p:nvSpPr>
          <p:cNvPr id="21" name="Shape 19"/>
          <p:cNvSpPr/>
          <p:nvPr/>
        </p:nvSpPr>
        <p:spPr>
          <a:xfrm>
            <a:off x="492442" y="1670697"/>
            <a:ext cx="228803" cy="212992"/>
          </a:xfrm>
          <a:prstGeom prst="ellipse">
            <a:avLst/>
          </a:prstGeom>
          <a:solidFill>
            <a:srgbClr val="000000">
              <a:alpha val="0"/>
            </a:srgbClr>
          </a:solidFill>
          <a:ln w="41275">
            <a:solidFill>
              <a:srgbClr val="FFFFFF"/>
            </a:solidFill>
            <a:prstDash val="solid"/>
          </a:ln>
        </p:spPr>
      </p:sp>
      <p:sp>
        <p:nvSpPr>
          <p:cNvPr id="22" name="Text 20"/>
          <p:cNvSpPr/>
          <p:nvPr/>
        </p:nvSpPr>
        <p:spPr>
          <a:xfrm>
            <a:off x="492442" y="1670697"/>
            <a:ext cx="228803" cy="212992"/>
          </a:xfrm>
          <a:prstGeom prst="rect">
            <a:avLst/>
          </a:prstGeom>
          <a:noFill/>
          <a:ln/>
        </p:spPr>
        <p:txBody>
          <a:bodyPr wrap="square" lIns="45720" tIns="91440" rIns="91440" bIns="45720" rtlCol="0" anchor="ctr"/>
          <a:lstStyle/>
          <a:p>
            <a:pPr>
              <a:lnSpc>
                <a:spcPct val="100000"/>
              </a:lnSpc>
            </a:pPr>
            <a:endParaRPr lang="en-US" sz="1600" dirty="0"/>
          </a:p>
        </p:txBody>
      </p:sp>
      <p:sp>
        <p:nvSpPr>
          <p:cNvPr id="23" name="Shape 21"/>
          <p:cNvSpPr/>
          <p:nvPr/>
        </p:nvSpPr>
        <p:spPr>
          <a:xfrm>
            <a:off x="568841" y="1711235"/>
            <a:ext cx="137562" cy="131914"/>
          </a:xfrm>
          <a:prstGeom prst="ellipse">
            <a:avLst/>
          </a:prstGeom>
          <a:solidFill>
            <a:srgbClr val="C1CEF6"/>
          </a:solidFill>
          <a:ln/>
        </p:spPr>
      </p:sp>
      <p:sp>
        <p:nvSpPr>
          <p:cNvPr id="24" name="Text 22"/>
          <p:cNvSpPr/>
          <p:nvPr/>
        </p:nvSpPr>
        <p:spPr>
          <a:xfrm>
            <a:off x="568841" y="1711235"/>
            <a:ext cx="137562" cy="131914"/>
          </a:xfrm>
          <a:prstGeom prst="rect">
            <a:avLst/>
          </a:prstGeom>
          <a:noFill/>
          <a:ln/>
        </p:spPr>
        <p:txBody>
          <a:bodyPr wrap="square" lIns="45720" tIns="91440" rIns="91440" bIns="45720" rtlCol="0" anchor="ctr"/>
          <a:lstStyle/>
          <a:p>
            <a:pPr>
              <a:lnSpc>
                <a:spcPct val="100000"/>
              </a:lnSpc>
            </a:pPr>
            <a:endParaRPr lang="en-US" sz="1600" dirty="0"/>
          </a:p>
        </p:txBody>
      </p:sp>
      <p:sp>
        <p:nvSpPr>
          <p:cNvPr id="25" name="Shape 23"/>
          <p:cNvSpPr/>
          <p:nvPr/>
        </p:nvSpPr>
        <p:spPr>
          <a:xfrm>
            <a:off x="492442" y="3088283"/>
            <a:ext cx="228803" cy="212992"/>
          </a:xfrm>
          <a:prstGeom prst="ellipse">
            <a:avLst/>
          </a:prstGeom>
          <a:solidFill>
            <a:srgbClr val="000000">
              <a:alpha val="0"/>
            </a:srgbClr>
          </a:solidFill>
          <a:ln w="41275">
            <a:solidFill>
              <a:srgbClr val="FFFFFF"/>
            </a:solidFill>
            <a:prstDash val="solid"/>
          </a:ln>
        </p:spPr>
      </p:sp>
      <p:sp>
        <p:nvSpPr>
          <p:cNvPr id="26" name="Text 24"/>
          <p:cNvSpPr/>
          <p:nvPr/>
        </p:nvSpPr>
        <p:spPr>
          <a:xfrm>
            <a:off x="492442" y="3088283"/>
            <a:ext cx="228803" cy="212992"/>
          </a:xfrm>
          <a:prstGeom prst="rect">
            <a:avLst/>
          </a:prstGeom>
          <a:noFill/>
          <a:ln/>
        </p:spPr>
        <p:txBody>
          <a:bodyPr wrap="square" lIns="45720" tIns="91440" rIns="91440" bIns="45720" rtlCol="0" anchor="ctr"/>
          <a:lstStyle/>
          <a:p>
            <a:pPr>
              <a:lnSpc>
                <a:spcPct val="100000"/>
              </a:lnSpc>
            </a:pPr>
            <a:endParaRPr lang="en-US" sz="1600" dirty="0"/>
          </a:p>
        </p:txBody>
      </p:sp>
      <p:sp>
        <p:nvSpPr>
          <p:cNvPr id="27" name="Shape 25"/>
          <p:cNvSpPr/>
          <p:nvPr/>
        </p:nvSpPr>
        <p:spPr>
          <a:xfrm>
            <a:off x="568841" y="3128821"/>
            <a:ext cx="137562" cy="131914"/>
          </a:xfrm>
          <a:prstGeom prst="ellipse">
            <a:avLst/>
          </a:prstGeom>
          <a:solidFill>
            <a:srgbClr val="C1CEF6"/>
          </a:solidFill>
          <a:ln/>
        </p:spPr>
      </p:sp>
      <p:sp>
        <p:nvSpPr>
          <p:cNvPr id="28" name="Text 26"/>
          <p:cNvSpPr/>
          <p:nvPr/>
        </p:nvSpPr>
        <p:spPr>
          <a:xfrm>
            <a:off x="568841" y="3128821"/>
            <a:ext cx="137562" cy="131914"/>
          </a:xfrm>
          <a:prstGeom prst="rect">
            <a:avLst/>
          </a:prstGeom>
          <a:noFill/>
          <a:ln/>
        </p:spPr>
        <p:txBody>
          <a:bodyPr wrap="square" lIns="45720" tIns="91440" rIns="91440" bIns="45720" rtlCol="0" anchor="ctr"/>
          <a:lstStyle/>
          <a:p>
            <a:pPr>
              <a:lnSpc>
                <a:spcPct val="100000"/>
              </a:lnSpc>
            </a:pPr>
            <a:endParaRPr lang="en-US" sz="1600" dirty="0"/>
          </a:p>
        </p:txBody>
      </p:sp>
      <p:sp>
        <p:nvSpPr>
          <p:cNvPr id="29" name="Shape 27"/>
          <p:cNvSpPr/>
          <p:nvPr/>
        </p:nvSpPr>
        <p:spPr>
          <a:xfrm>
            <a:off x="6822757" y="4317600"/>
            <a:ext cx="1827211" cy="1688201"/>
          </a:xfrm>
          <a:prstGeom prst="ellipse">
            <a:avLst/>
          </a:prstGeom>
          <a:solidFill>
            <a:srgbClr val="C7D5FC"/>
          </a:solidFill>
          <a:ln/>
        </p:spPr>
      </p:sp>
      <p:sp>
        <p:nvSpPr>
          <p:cNvPr id="30" name="Text 28"/>
          <p:cNvSpPr/>
          <p:nvPr/>
        </p:nvSpPr>
        <p:spPr>
          <a:xfrm>
            <a:off x="6822757" y="4317600"/>
            <a:ext cx="1827211" cy="1688201"/>
          </a:xfrm>
          <a:prstGeom prst="rect">
            <a:avLst/>
          </a:prstGeom>
          <a:noFill/>
          <a:ln/>
        </p:spPr>
        <p:txBody>
          <a:bodyPr wrap="square" lIns="45720" tIns="91440" rIns="91440" bIns="45720" rtlCol="0" anchor="ctr"/>
          <a:lstStyle/>
          <a:p>
            <a:pPr>
              <a:lnSpc>
                <a:spcPct val="100000"/>
              </a:lnSpc>
            </a:pPr>
            <a:endParaRPr lang="en-US" sz="1600" dirty="0"/>
          </a:p>
        </p:txBody>
      </p:sp>
      <p:pic>
        <p:nvPicPr>
          <p:cNvPr id="31" name="Image 0" descr="https://kimi-img.moonshot.cn/pub/slides/slides_tmpl/image/25-08-27-20:04:50-d2nf8oh8bjvh7rlj0b40.png"/>
          <p:cNvPicPr>
            <a:picLocks noChangeAspect="1"/>
          </p:cNvPicPr>
          <p:nvPr/>
        </p:nvPicPr>
        <p:blipFill>
          <a:blip r:embed="rId3"/>
          <a:stretch>
            <a:fillRect/>
          </a:stretch>
        </p:blipFill>
        <p:spPr>
          <a:xfrm>
            <a:off x="7870108" y="-582930"/>
            <a:ext cx="4732102" cy="4900040"/>
          </a:xfrm>
          <a:prstGeom prst="rect">
            <a:avLst/>
          </a:prstGeom>
        </p:spPr>
      </p:pic>
      <p:sp>
        <p:nvSpPr>
          <p:cNvPr id="32" name="Shape 29"/>
          <p:cNvSpPr/>
          <p:nvPr/>
        </p:nvSpPr>
        <p:spPr>
          <a:xfrm>
            <a:off x="492442" y="4479278"/>
            <a:ext cx="228803" cy="212992"/>
          </a:xfrm>
          <a:prstGeom prst="ellipse">
            <a:avLst/>
          </a:prstGeom>
          <a:solidFill>
            <a:srgbClr val="000000">
              <a:alpha val="0"/>
            </a:srgbClr>
          </a:solidFill>
          <a:ln w="41275">
            <a:solidFill>
              <a:srgbClr val="FFFFFF"/>
            </a:solidFill>
            <a:prstDash val="solid"/>
          </a:ln>
        </p:spPr>
      </p:sp>
      <p:sp>
        <p:nvSpPr>
          <p:cNvPr id="33" name="Text 30"/>
          <p:cNvSpPr/>
          <p:nvPr/>
        </p:nvSpPr>
        <p:spPr>
          <a:xfrm>
            <a:off x="492442" y="4479278"/>
            <a:ext cx="228803" cy="212992"/>
          </a:xfrm>
          <a:prstGeom prst="rect">
            <a:avLst/>
          </a:prstGeom>
          <a:noFill/>
          <a:ln/>
        </p:spPr>
        <p:txBody>
          <a:bodyPr wrap="square" lIns="45720" tIns="91440" rIns="91440" bIns="45720" rtlCol="0" anchor="ctr"/>
          <a:lstStyle/>
          <a:p>
            <a:pPr>
              <a:lnSpc>
                <a:spcPct val="100000"/>
              </a:lnSpc>
            </a:pPr>
            <a:endParaRPr lang="en-US" sz="1600" dirty="0"/>
          </a:p>
        </p:txBody>
      </p:sp>
      <p:sp>
        <p:nvSpPr>
          <p:cNvPr id="34" name="Shape 31"/>
          <p:cNvSpPr/>
          <p:nvPr/>
        </p:nvSpPr>
        <p:spPr>
          <a:xfrm>
            <a:off x="568841" y="4519816"/>
            <a:ext cx="137562" cy="131914"/>
          </a:xfrm>
          <a:prstGeom prst="ellipse">
            <a:avLst/>
          </a:prstGeom>
          <a:solidFill>
            <a:srgbClr val="C1CEF6"/>
          </a:solidFill>
          <a:ln/>
        </p:spPr>
      </p:sp>
      <p:sp>
        <p:nvSpPr>
          <p:cNvPr id="35" name="Text 32"/>
          <p:cNvSpPr/>
          <p:nvPr/>
        </p:nvSpPr>
        <p:spPr>
          <a:xfrm>
            <a:off x="568841" y="4519816"/>
            <a:ext cx="137562" cy="131914"/>
          </a:xfrm>
          <a:prstGeom prst="rect">
            <a:avLst/>
          </a:prstGeom>
          <a:noFill/>
          <a:ln/>
        </p:spPr>
        <p:txBody>
          <a:bodyPr wrap="square" lIns="45720" tIns="91440" rIns="91440" bIns="45720" rtlCol="0" anchor="ctr"/>
          <a:lstStyle/>
          <a:p>
            <a:pPr>
              <a:lnSpc>
                <a:spcPct val="100000"/>
              </a:lnSpc>
            </a:pPr>
            <a:endParaRPr lang="en-US" sz="1600" dirty="0"/>
          </a:p>
        </p:txBody>
      </p:sp>
      <p:sp>
        <p:nvSpPr>
          <p:cNvPr id="36" name="Shape 33"/>
          <p:cNvSpPr/>
          <p:nvPr/>
        </p:nvSpPr>
        <p:spPr>
          <a:xfrm>
            <a:off x="492442" y="5660090"/>
            <a:ext cx="228803" cy="212992"/>
          </a:xfrm>
          <a:prstGeom prst="ellipse">
            <a:avLst/>
          </a:prstGeom>
          <a:solidFill>
            <a:srgbClr val="000000">
              <a:alpha val="0"/>
            </a:srgbClr>
          </a:solidFill>
          <a:ln w="41275">
            <a:solidFill>
              <a:srgbClr val="FFFFFF"/>
            </a:solidFill>
            <a:prstDash val="solid"/>
          </a:ln>
        </p:spPr>
      </p:sp>
      <p:sp>
        <p:nvSpPr>
          <p:cNvPr id="37" name="Text 34"/>
          <p:cNvSpPr/>
          <p:nvPr/>
        </p:nvSpPr>
        <p:spPr>
          <a:xfrm>
            <a:off x="492442" y="5660090"/>
            <a:ext cx="228803" cy="212992"/>
          </a:xfrm>
          <a:prstGeom prst="rect">
            <a:avLst/>
          </a:prstGeom>
          <a:noFill/>
          <a:ln/>
        </p:spPr>
        <p:txBody>
          <a:bodyPr wrap="square" lIns="45720" tIns="91440" rIns="91440" bIns="45720" rtlCol="0" anchor="ctr"/>
          <a:lstStyle/>
          <a:p>
            <a:pPr>
              <a:lnSpc>
                <a:spcPct val="100000"/>
              </a:lnSpc>
            </a:pPr>
            <a:endParaRPr lang="en-US" sz="1600" dirty="0"/>
          </a:p>
        </p:txBody>
      </p:sp>
      <p:sp>
        <p:nvSpPr>
          <p:cNvPr id="38" name="Shape 35"/>
          <p:cNvSpPr/>
          <p:nvPr/>
        </p:nvSpPr>
        <p:spPr>
          <a:xfrm>
            <a:off x="568841" y="5700628"/>
            <a:ext cx="137562" cy="131914"/>
          </a:xfrm>
          <a:prstGeom prst="ellipse">
            <a:avLst/>
          </a:prstGeom>
          <a:solidFill>
            <a:srgbClr val="C1CEF6"/>
          </a:solidFill>
          <a:ln/>
        </p:spPr>
      </p:sp>
      <p:sp>
        <p:nvSpPr>
          <p:cNvPr id="39" name="Text 36"/>
          <p:cNvSpPr/>
          <p:nvPr/>
        </p:nvSpPr>
        <p:spPr>
          <a:xfrm>
            <a:off x="568841" y="5700628"/>
            <a:ext cx="137562" cy="131914"/>
          </a:xfrm>
          <a:prstGeom prst="rect">
            <a:avLst/>
          </a:prstGeom>
          <a:noFill/>
          <a:ln/>
        </p:spPr>
        <p:txBody>
          <a:bodyPr wrap="square" lIns="45720" tIns="91440" rIns="91440" bIns="45720" rtlCol="0" anchor="ctr"/>
          <a:lstStyle/>
          <a:p>
            <a:pPr>
              <a:lnSpc>
                <a:spcPct val="100000"/>
              </a:lnSpc>
            </a:pPr>
            <a:endParaRPr lang="en-US" sz="1600" dirty="0"/>
          </a:p>
        </p:txBody>
      </p:sp>
      <p:sp>
        <p:nvSpPr>
          <p:cNvPr id="40" name="Text 37"/>
          <p:cNvSpPr/>
          <p:nvPr/>
        </p:nvSpPr>
        <p:spPr>
          <a:xfrm>
            <a:off x="951298" y="1603385"/>
            <a:ext cx="5834893" cy="284559"/>
          </a:xfrm>
          <a:prstGeom prst="rect">
            <a:avLst/>
          </a:prstGeom>
          <a:noFill/>
          <a:ln/>
        </p:spPr>
        <p:txBody>
          <a:bodyPr wrap="square" lIns="91440" tIns="45720" rIns="91440" bIns="45720" rtlCol="0" anchor="ctr">
            <a:spAutoFit/>
          </a:bodyPr>
          <a:lstStyle/>
          <a:p>
            <a:pPr algn="just">
              <a:lnSpc>
                <a:spcPct val="100000"/>
              </a:lnSpc>
            </a:pPr>
            <a:r>
              <a:rPr lang="en-US" sz="1800" dirty="0">
                <a:solidFill>
                  <a:srgbClr val="6D7AAF"/>
                </a:solidFill>
                <a:latin typeface="MiSans" pitchFamily="34" charset="0"/>
                <a:ea typeface="MiSans" pitchFamily="34" charset="-122"/>
                <a:cs typeface="MiSans" pitchFamily="34" charset="-120"/>
              </a:rPr>
              <a:t>Automatic Permissions</a:t>
            </a:r>
            <a:endParaRPr lang="en-US" sz="1600" dirty="0"/>
          </a:p>
        </p:txBody>
      </p:sp>
      <p:sp>
        <p:nvSpPr>
          <p:cNvPr id="41" name="Text 38"/>
          <p:cNvSpPr/>
          <p:nvPr/>
        </p:nvSpPr>
        <p:spPr>
          <a:xfrm>
            <a:off x="988060" y="2003425"/>
            <a:ext cx="6882130" cy="1027509"/>
          </a:xfrm>
          <a:prstGeom prst="rect">
            <a:avLst/>
          </a:prstGeom>
          <a:noFill/>
          <a:ln/>
        </p:spPr>
        <p:txBody>
          <a:bodyPr wrap="square" lIns="91440" tIns="45720" rIns="91440" bIns="45720" rtlCol="0" anchor="t">
            <a:spAutoFit/>
          </a:bodyPr>
          <a:lstStyle/>
          <a:p>
            <a:pPr>
              <a:lnSpc>
                <a:spcPct val="100000"/>
              </a:lnSpc>
            </a:pPr>
            <a:r>
              <a:rPr lang="en-US" sz="1400" dirty="0">
                <a:solidFill>
                  <a:srgbClr val="6D7AAF"/>
                </a:solidFill>
                <a:latin typeface="MiSans" pitchFamily="34" charset="0"/>
                <a:ea typeface="MiSans" pitchFamily="34" charset="-122"/>
                <a:cs typeface="MiSans" pitchFamily="34" charset="-120"/>
              </a:rPr>
              <a:t>Django automatically generates permissions for each model, including add, change, delete, and view. These permissions are fundamental for controlling access to model instances. By leveraging these permissions, you can ensure that users can only perform actions they are authorized to do.</a:t>
            </a:r>
            <a:endParaRPr lang="en-US" sz="1600" dirty="0"/>
          </a:p>
        </p:txBody>
      </p:sp>
      <p:sp>
        <p:nvSpPr>
          <p:cNvPr id="42" name="Text 39"/>
          <p:cNvSpPr/>
          <p:nvPr/>
        </p:nvSpPr>
        <p:spPr>
          <a:xfrm>
            <a:off x="951298" y="3020971"/>
            <a:ext cx="5834892" cy="284559"/>
          </a:xfrm>
          <a:prstGeom prst="rect">
            <a:avLst/>
          </a:prstGeom>
          <a:noFill/>
          <a:ln/>
        </p:spPr>
        <p:txBody>
          <a:bodyPr wrap="square" lIns="91440" tIns="45720" rIns="91440" bIns="45720" rtlCol="0" anchor="ctr">
            <a:spAutoFit/>
          </a:bodyPr>
          <a:lstStyle/>
          <a:p>
            <a:pPr algn="just">
              <a:lnSpc>
                <a:spcPct val="100000"/>
              </a:lnSpc>
            </a:pPr>
            <a:r>
              <a:rPr lang="en-US" sz="1800" dirty="0">
                <a:solidFill>
                  <a:srgbClr val="6D7AAF"/>
                </a:solidFill>
                <a:latin typeface="MiSans" pitchFamily="34" charset="0"/>
                <a:ea typeface="MiSans" pitchFamily="34" charset="-122"/>
                <a:cs typeface="MiSans" pitchFamily="34" charset="-120"/>
              </a:rPr>
              <a:t>Custom Permissions</a:t>
            </a:r>
            <a:endParaRPr lang="en-US" sz="1600" dirty="0"/>
          </a:p>
        </p:txBody>
      </p:sp>
      <p:sp>
        <p:nvSpPr>
          <p:cNvPr id="43" name="Text 40"/>
          <p:cNvSpPr/>
          <p:nvPr/>
        </p:nvSpPr>
        <p:spPr>
          <a:xfrm>
            <a:off x="965200" y="3351530"/>
            <a:ext cx="6882130" cy="1027509"/>
          </a:xfrm>
          <a:prstGeom prst="rect">
            <a:avLst/>
          </a:prstGeom>
          <a:noFill/>
          <a:ln/>
        </p:spPr>
        <p:txBody>
          <a:bodyPr wrap="square" lIns="91440" tIns="45720" rIns="91440" bIns="45720" rtlCol="0" anchor="t">
            <a:spAutoFit/>
          </a:bodyPr>
          <a:lstStyle/>
          <a:p>
            <a:pPr>
              <a:lnSpc>
                <a:spcPct val="100000"/>
              </a:lnSpc>
            </a:pPr>
            <a:r>
              <a:rPr lang="en-US" sz="1400" dirty="0">
                <a:solidFill>
                  <a:srgbClr val="6D7AAF"/>
                </a:solidFill>
                <a:latin typeface="MiSans" pitchFamily="34" charset="0"/>
                <a:ea typeface="MiSans" pitchFamily="34" charset="-122"/>
                <a:cs typeface="MiSans" pitchFamily="34" charset="-120"/>
              </a:rPr>
              <a:t>In addition to the default permissions, you can define custom permissions within the Meta class of your models. For example, you might add a permission like 'can_publish' to control who can publish articles. This flexibility allows you to tailor permissions to the specific needs of your application.</a:t>
            </a:r>
            <a:endParaRPr lang="en-US" sz="1600" dirty="0"/>
          </a:p>
        </p:txBody>
      </p:sp>
      <p:sp>
        <p:nvSpPr>
          <p:cNvPr id="44" name="Text 41"/>
          <p:cNvSpPr/>
          <p:nvPr/>
        </p:nvSpPr>
        <p:spPr>
          <a:xfrm>
            <a:off x="951298" y="4411966"/>
            <a:ext cx="7516841" cy="284559"/>
          </a:xfrm>
          <a:prstGeom prst="rect">
            <a:avLst/>
          </a:prstGeom>
          <a:noFill/>
          <a:ln/>
        </p:spPr>
        <p:txBody>
          <a:bodyPr wrap="square" lIns="91440" tIns="45720" rIns="91440" bIns="45720" rtlCol="0" anchor="ctr">
            <a:spAutoFit/>
          </a:bodyPr>
          <a:lstStyle/>
          <a:p>
            <a:pPr algn="just">
              <a:lnSpc>
                <a:spcPct val="100000"/>
              </a:lnSpc>
            </a:pPr>
            <a:r>
              <a:rPr lang="en-US" sz="1800" dirty="0">
                <a:solidFill>
                  <a:srgbClr val="6D7AAF"/>
                </a:solidFill>
                <a:latin typeface="MiSans" pitchFamily="34" charset="0"/>
                <a:ea typeface="MiSans" pitchFamily="34" charset="-122"/>
                <a:cs typeface="MiSans" pitchFamily="34" charset="-120"/>
              </a:rPr>
              <a:t>Assigning Permissions</a:t>
            </a:r>
            <a:endParaRPr lang="en-US" sz="1600" dirty="0"/>
          </a:p>
        </p:txBody>
      </p:sp>
      <p:sp>
        <p:nvSpPr>
          <p:cNvPr id="45" name="Text 42"/>
          <p:cNvSpPr/>
          <p:nvPr/>
        </p:nvSpPr>
        <p:spPr>
          <a:xfrm>
            <a:off x="988060" y="4812030"/>
            <a:ext cx="10405745" cy="765175"/>
          </a:xfrm>
          <a:prstGeom prst="rect">
            <a:avLst/>
          </a:prstGeom>
          <a:noFill/>
          <a:ln/>
        </p:spPr>
        <p:txBody>
          <a:bodyPr wrap="square" lIns="91440" tIns="45720" rIns="91440" bIns="45720" rtlCol="0" anchor="t">
            <a:spAutoFit/>
          </a:bodyPr>
          <a:lstStyle/>
          <a:p>
            <a:pPr>
              <a:lnSpc>
                <a:spcPct val="100000"/>
              </a:lnSpc>
            </a:pPr>
            <a:r>
              <a:rPr lang="en-US" sz="1400" dirty="0">
                <a:solidFill>
                  <a:srgbClr val="6D7AAF"/>
                </a:solidFill>
                <a:latin typeface="MiSans" pitchFamily="34" charset="0"/>
                <a:ea typeface="MiSans" pitchFamily="34" charset="-122"/>
                <a:cs typeface="MiSans" pitchFamily="34" charset="-120"/>
              </a:rPr>
              <a:t>Permissions can be assigned directly to users or to groups. This provides a flexible way to manage access control. By assigning permissions to groups, you can easily manage permissions for multiple users at once, simplifying the administration of your application.</a:t>
            </a:r>
            <a:endParaRPr lang="en-US" sz="1600" dirty="0"/>
          </a:p>
        </p:txBody>
      </p:sp>
      <p:sp>
        <p:nvSpPr>
          <p:cNvPr id="46" name="Text 43"/>
          <p:cNvSpPr/>
          <p:nvPr/>
        </p:nvSpPr>
        <p:spPr>
          <a:xfrm>
            <a:off x="951298" y="5592778"/>
            <a:ext cx="7698670" cy="284559"/>
          </a:xfrm>
          <a:prstGeom prst="rect">
            <a:avLst/>
          </a:prstGeom>
          <a:noFill/>
          <a:ln/>
        </p:spPr>
        <p:txBody>
          <a:bodyPr wrap="square" lIns="91440" tIns="45720" rIns="91440" bIns="45720" rtlCol="0" anchor="ctr">
            <a:spAutoFit/>
          </a:bodyPr>
          <a:lstStyle/>
          <a:p>
            <a:pPr algn="just">
              <a:lnSpc>
                <a:spcPct val="100000"/>
              </a:lnSpc>
            </a:pPr>
            <a:r>
              <a:rPr lang="en-US" sz="1800" dirty="0">
                <a:solidFill>
                  <a:srgbClr val="6D7AAF"/>
                </a:solidFill>
                <a:latin typeface="MiSans" pitchFamily="34" charset="0"/>
                <a:ea typeface="MiSans" pitchFamily="34" charset="-122"/>
                <a:cs typeface="MiSans" pitchFamily="34" charset="-120"/>
              </a:rPr>
              <a:t>Using Permissions in Views</a:t>
            </a:r>
            <a:endParaRPr lang="en-US" sz="1600" dirty="0"/>
          </a:p>
        </p:txBody>
      </p:sp>
      <p:sp>
        <p:nvSpPr>
          <p:cNvPr id="47" name="Text 44"/>
          <p:cNvSpPr/>
          <p:nvPr/>
        </p:nvSpPr>
        <p:spPr>
          <a:xfrm>
            <a:off x="988060" y="5993130"/>
            <a:ext cx="10405745" cy="765175"/>
          </a:xfrm>
          <a:prstGeom prst="rect">
            <a:avLst/>
          </a:prstGeom>
          <a:noFill/>
          <a:ln/>
        </p:spPr>
        <p:txBody>
          <a:bodyPr wrap="square" lIns="91440" tIns="45720" rIns="91440" bIns="45720" rtlCol="0" anchor="t">
            <a:spAutoFit/>
          </a:bodyPr>
          <a:lstStyle/>
          <a:p>
            <a:pPr>
              <a:lnSpc>
                <a:spcPct val="100000"/>
              </a:lnSpc>
            </a:pPr>
            <a:r>
              <a:rPr lang="en-US" sz="1400" dirty="0">
                <a:solidFill>
                  <a:srgbClr val="6D7AAF"/>
                </a:solidFill>
                <a:latin typeface="MiSans" pitchFamily="34" charset="0"/>
                <a:ea typeface="MiSans" pitchFamily="34" charset="-122"/>
                <a:cs typeface="MiSans" pitchFamily="34" charset="-120"/>
              </a:rPr>
              <a:t>You can check for permissions within your views to ensure that users have the necessary permissions to perform an action. This can be done using the has_perm method or by using the @permission_required decorator. By enforcing permissions, you can prevent unauthorized access and ensure data integrity.</a:t>
            </a:r>
            <a:endParaRPr lang="en-US" sz="1600" dirty="0"/>
          </a:p>
        </p:txBody>
      </p:sp>
    </p:spTree>
  </p:cSld>
  <p:clrMapOvr>
    <a:masterClrMapping/>
  </p:clrMapOvr>
  <p:transition>
    <p:fade/>
  </p:transition>
</p:sld>
</file>

<file path=ppt/theme/theme1.xml><?xml version="1.0" encoding="utf-8"?>
<a:theme xmlns:a="http://schemas.openxmlformats.org/drawingml/2006/main" name="Custom Theme">
  <a:themeElements>
    <a:clrScheme name="Custom">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1355</Words>
  <Application>Microsoft Office PowerPoint</Application>
  <PresentationFormat>Widescreen</PresentationFormat>
  <Paragraphs>100</Paragraphs>
  <Slides>17</Slides>
  <Notes>17</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17</vt:i4>
      </vt:variant>
    </vt:vector>
  </HeadingPairs>
  <TitlesOfParts>
    <vt:vector size="20" baseType="lpstr">
      <vt:lpstr>Arial</vt:lpstr>
      <vt:lpstr>MiSans</vt:lpstr>
      <vt:lpstr>Custom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Moonshot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Django Auth Day2: Login &amp; Roles</dc:title>
  <dc:subject>Django Auth Day2: Login &amp; Roles</dc:subject>
  <dc:creator>Kimi</dc:creator>
  <cp:lastModifiedBy>Sean</cp:lastModifiedBy>
  <cp:revision>3</cp:revision>
  <dcterms:created xsi:type="dcterms:W3CDTF">2025-12-10T02:44:48Z</dcterms:created>
  <dcterms:modified xsi:type="dcterms:W3CDTF">2025-12-10T02:52:16Z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IGC">
    <vt:lpwstr>{"Label":"Django Auth Day2: Login &amp; Roles","ContentProducer":"001191110108MACG2KBH8F10000","ProduceID":"d4sdrl2ej2dlh5r2i8q0","ReservedCode1":"","ContentPropagator":"001191110108MACG2KBH8F20000","PropagateID":"d4sdrl2ej2dlh5r2i8q0","ReservedCode2":""}</vt:lpwstr>
  </property>
</Properties>
</file>